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6" r:id="rId6"/>
    <p:sldId id="267" r:id="rId7"/>
    <p:sldId id="262" r:id="rId8"/>
    <p:sldId id="261" r:id="rId9"/>
    <p:sldId id="265" r:id="rId10"/>
    <p:sldId id="263" r:id="rId11"/>
    <p:sldId id="268" r:id="rId12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 xmlns="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xmlns="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8025" autoAdjust="0"/>
    <p:restoredTop sz="94660"/>
  </p:normalViewPr>
  <p:slideViewPr>
    <p:cSldViewPr snapToGrid="0">
      <p:cViewPr>
        <p:scale>
          <a:sx n="51" d="100"/>
          <a:sy n="51" d="100"/>
        </p:scale>
        <p:origin x="-462" y="-36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presProps" Target="pres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2" Type="http://schemas.openxmlformats.org/officeDocument/2006/relationships/slide" Target="slides/slide1.xml"/><Relationship Id="rId16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theme" Target="theme/theme1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a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2589213" y="2514600"/>
            <a:ext cx="8915399" cy="2262781"/>
          </a:xfrm>
        </p:spPr>
        <p:txBody>
          <a:bodyPr anchor="b">
            <a:normAutofit/>
          </a:bodyPr>
          <a:lstStyle>
            <a:lvl1pPr>
              <a:defRPr sz="5400"/>
            </a:lvl1pPr>
          </a:lstStyle>
          <a:p>
            <a:r>
              <a:rPr lang="es-ES" smtClean="0"/>
              <a:t>Haga clic para modificar el estilo de título del patrón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2589213" y="4777379"/>
            <a:ext cx="8915399" cy="1126283"/>
          </a:xfrm>
        </p:spPr>
        <p:txBody>
          <a:bodyPr anchor="t"/>
          <a:lstStyle>
            <a:lvl1pPr marL="0" indent="0" algn="l">
              <a:buNone/>
              <a:defRPr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s-ES" smtClean="0"/>
              <a:t>Haga clic para modificar el estilo de subtítulo del patrón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2/17/2014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reeform 6"/>
          <p:cNvSpPr/>
          <p:nvPr/>
        </p:nvSpPr>
        <p:spPr bwMode="auto">
          <a:xfrm>
            <a:off x="0" y="4323810"/>
            <a:ext cx="1744652" cy="778589"/>
          </a:xfrm>
          <a:custGeom>
            <a:avLst/>
            <a:gdLst/>
            <a:ahLst/>
            <a:cxnLst/>
            <a:rect l="0" t="0" r="r" b="b"/>
            <a:pathLst>
              <a:path w="372" h="166">
                <a:moveTo>
                  <a:pt x="287" y="166"/>
                </a:moveTo>
                <a:cubicBezTo>
                  <a:pt x="290" y="166"/>
                  <a:pt x="292" y="165"/>
                  <a:pt x="293" y="164"/>
                </a:cubicBezTo>
                <a:cubicBezTo>
                  <a:pt x="293" y="163"/>
                  <a:pt x="294" y="163"/>
                  <a:pt x="294" y="163"/>
                </a:cubicBezTo>
                <a:cubicBezTo>
                  <a:pt x="370" y="87"/>
                  <a:pt x="370" y="87"/>
                  <a:pt x="370" y="87"/>
                </a:cubicBezTo>
                <a:cubicBezTo>
                  <a:pt x="372" y="85"/>
                  <a:pt x="372" y="81"/>
                  <a:pt x="370" y="78"/>
                </a:cubicBezTo>
                <a:cubicBezTo>
                  <a:pt x="294" y="3"/>
                  <a:pt x="294" y="3"/>
                  <a:pt x="294" y="3"/>
                </a:cubicBezTo>
                <a:cubicBezTo>
                  <a:pt x="294" y="2"/>
                  <a:pt x="293" y="2"/>
                  <a:pt x="293" y="2"/>
                </a:cubicBezTo>
                <a:cubicBezTo>
                  <a:pt x="292" y="1"/>
                  <a:pt x="290" y="0"/>
                  <a:pt x="287" y="0"/>
                </a:cubicBezTo>
                <a:cubicBezTo>
                  <a:pt x="0" y="0"/>
                  <a:pt x="0" y="0"/>
                  <a:pt x="0" y="0"/>
                </a:cubicBezTo>
                <a:cubicBezTo>
                  <a:pt x="0" y="166"/>
                  <a:pt x="0" y="166"/>
                  <a:pt x="0" y="166"/>
                </a:cubicBezTo>
                <a:lnTo>
                  <a:pt x="287" y="166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4529540"/>
            <a:ext cx="779767" cy="365125"/>
          </a:xfrm>
        </p:spPr>
        <p:txBody>
          <a:bodyPr/>
          <a:lstStyle/>
          <a:p>
            <a:fld id="{D57F1E4F-1CFF-5643-939E-217C01CDF565}" type="slidenum">
              <a:rPr lang="en-US" dirty="0"/>
              <a:pPr/>
              <a:t>‹Nº›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y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92925" y="624110"/>
            <a:ext cx="8911687" cy="1280890"/>
          </a:xfrm>
        </p:spPr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589212" y="2133600"/>
            <a:ext cx="8915400" cy="3777622"/>
          </a:xfrm>
        </p:spPr>
        <p:txBody>
          <a:bodyPr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2/17/2014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8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‹Nº›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Encabezado de sec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2" y="2058750"/>
            <a:ext cx="8915399" cy="1468800"/>
          </a:xfrm>
        </p:spPr>
        <p:txBody>
          <a:bodyPr anchor="b"/>
          <a:lstStyle>
            <a:lvl1pPr algn="l">
              <a:defRPr sz="4000" b="0" cap="none"/>
            </a:lvl1pPr>
          </a:lstStyle>
          <a:p>
            <a:r>
              <a:rPr lang="es-ES" smtClean="0"/>
              <a:t>Haga clic para modificar el estilo de título del patrón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589212" y="3530129"/>
            <a:ext cx="8915399" cy="860400"/>
          </a:xfrm>
        </p:spPr>
        <p:txBody>
          <a:bodyPr anchor="t"/>
          <a:lstStyle>
            <a:lvl1pPr marL="0" indent="0" algn="l">
              <a:buNone/>
              <a:defRPr sz="20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2/17/2014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reeform 11"/>
          <p:cNvSpPr/>
          <p:nvPr/>
        </p:nvSpPr>
        <p:spPr bwMode="auto">
          <a:xfrm flipV="1">
            <a:off x="-4189" y="31781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3244139"/>
            <a:ext cx="779767" cy="365125"/>
          </a:xfrm>
        </p:spPr>
        <p:txBody>
          <a:bodyPr/>
          <a:lstStyle/>
          <a:p>
            <a:fld id="{D57F1E4F-1CFF-5643-939E-217C01CDF565}" type="slidenum">
              <a:rPr lang="en-US" dirty="0"/>
              <a:pPr/>
              <a:t>‹Nº›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os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7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2589212" y="2133600"/>
            <a:ext cx="4313864" cy="3777622"/>
          </a:xfrm>
        </p:spPr>
        <p:txBody>
          <a:bodyPr>
            <a:normAutofit/>
          </a:bodyPr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7190747" y="2126222"/>
            <a:ext cx="4313864" cy="3777622"/>
          </a:xfrm>
        </p:spPr>
        <p:txBody>
          <a:bodyPr>
            <a:normAutofit/>
          </a:bodyPr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2/17/2014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10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11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787782"/>
            <a:ext cx="779767" cy="365125"/>
          </a:xfrm>
        </p:spPr>
        <p:txBody>
          <a:bodyPr/>
          <a:lstStyle/>
          <a:p>
            <a:fld id="{D57F1E4F-1CFF-5643-939E-217C01CDF565}" type="slidenum">
              <a:rPr lang="en-US" dirty="0"/>
              <a:pPr/>
              <a:t>‹Nº›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le 9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939373" y="1972703"/>
            <a:ext cx="3992732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2589212" y="2548966"/>
            <a:ext cx="4342893" cy="3354060"/>
          </a:xfrm>
        </p:spPr>
        <p:txBody>
          <a:bodyPr>
            <a:normAutofit/>
          </a:bodyPr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7506629" y="1969475"/>
            <a:ext cx="3999001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7166957" y="2545738"/>
            <a:ext cx="4338674" cy="3354060"/>
          </a:xfrm>
        </p:spPr>
        <p:txBody>
          <a:bodyPr>
            <a:normAutofit/>
          </a:bodyPr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2/17/2014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12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13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787782"/>
            <a:ext cx="779767" cy="365125"/>
          </a:xfrm>
        </p:spPr>
        <p:txBody>
          <a:bodyPr/>
          <a:lstStyle/>
          <a:p>
            <a:fld id="{D57F1E4F-1CFF-5643-939E-217C01CDF565}" type="slidenum">
              <a:rPr lang="en-US" dirty="0"/>
              <a:pPr/>
              <a:t>‹Nº›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lo el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2/17/2014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‹Nº›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n bl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2/17/2014</a:t>
            </a:fld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‹Nº›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ido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2" y="446088"/>
            <a:ext cx="3505199" cy="976312"/>
          </a:xfrm>
        </p:spPr>
        <p:txBody>
          <a:bodyPr anchor="b"/>
          <a:lstStyle>
            <a:lvl1pPr algn="l">
              <a:defRPr sz="2000" b="0"/>
            </a:lvl1pPr>
          </a:lstStyle>
          <a:p>
            <a:r>
              <a:rPr lang="es-ES" smtClean="0"/>
              <a:t>Haga clic para modificar el estilo de título del patrón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323012" y="446088"/>
            <a:ext cx="5181600" cy="5414963"/>
          </a:xfrm>
        </p:spPr>
        <p:txBody>
          <a:bodyPr anchor="ctr">
            <a:normAutofit/>
          </a:bodyPr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89212" y="1598613"/>
            <a:ext cx="3505199" cy="4262436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2/17/2014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‹Nº›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n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3" y="4800600"/>
            <a:ext cx="8915400" cy="566738"/>
          </a:xfrm>
        </p:spPr>
        <p:txBody>
          <a:bodyPr anchor="b">
            <a:normAutofit/>
          </a:bodyPr>
          <a:lstStyle>
            <a:lvl1pPr algn="l">
              <a:defRPr sz="2400" b="0"/>
            </a:lvl1pPr>
          </a:lstStyle>
          <a:p>
            <a:r>
              <a:rPr lang="es-ES" smtClean="0"/>
              <a:t>Haga clic para modificar el estilo de título del patrón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2589212" y="634965"/>
            <a:ext cx="8915400" cy="3854970"/>
          </a:xfrm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s-ES" smtClean="0"/>
              <a:t>Haga clic en el icono para agregar una imagen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89213" y="5367338"/>
            <a:ext cx="8915400" cy="493712"/>
          </a:xfrm>
        </p:spPr>
        <p:txBody>
          <a:bodyPr>
            <a:normAutofit/>
          </a:bodyPr>
          <a:lstStyle>
            <a:lvl1pPr marL="0" indent="0">
              <a:buNone/>
              <a:defRPr sz="12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2/17/2014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reeform 11"/>
          <p:cNvSpPr/>
          <p:nvPr/>
        </p:nvSpPr>
        <p:spPr bwMode="auto">
          <a:xfrm flipV="1">
            <a:off x="-4189" y="491172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531812" y="4983087"/>
            <a:ext cx="779767" cy="365125"/>
          </a:xfrm>
        </p:spPr>
        <p:txBody>
          <a:bodyPr/>
          <a:lstStyle/>
          <a:p>
            <a:fld id="{D57F1E4F-1CFF-5643-939E-217C01CDF565}" type="slidenum">
              <a:rPr lang="en-US" dirty="0"/>
              <a:pPr/>
              <a:t>‹Nº›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ítulo y descrip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2" y="609600"/>
            <a:ext cx="8915399" cy="3117040"/>
          </a:xfrm>
        </p:spPr>
        <p:txBody>
          <a:bodyPr anchor="ctr">
            <a:normAutofit/>
          </a:bodyPr>
          <a:lstStyle>
            <a:lvl1pPr algn="l">
              <a:defRPr sz="4800" b="0" cap="none"/>
            </a:lvl1pPr>
          </a:lstStyle>
          <a:p>
            <a:r>
              <a:rPr lang="es-ES" smtClean="0"/>
              <a:t>Haga clic para modificar el estilo de título del patrón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589212" y="4354046"/>
            <a:ext cx="8915399" cy="1555864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2/17/2014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reeform 11"/>
          <p:cNvSpPr/>
          <p:nvPr/>
        </p:nvSpPr>
        <p:spPr bwMode="auto">
          <a:xfrm flipV="1">
            <a:off x="-4189" y="31781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3244139"/>
            <a:ext cx="779767" cy="365125"/>
          </a:xfrm>
        </p:spPr>
        <p:txBody>
          <a:bodyPr/>
          <a:lstStyle/>
          <a:p>
            <a:fld id="{D57F1E4F-1CFF-5643-939E-217C01CDF565}" type="slidenum">
              <a:rPr lang="en-US" dirty="0"/>
              <a:pPr/>
              <a:t>‹Nº›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ita con descrip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849949" y="609600"/>
            <a:ext cx="8393926" cy="2895600"/>
          </a:xfrm>
        </p:spPr>
        <p:txBody>
          <a:bodyPr anchor="ctr">
            <a:normAutofit/>
          </a:bodyPr>
          <a:lstStyle>
            <a:lvl1pPr algn="l">
              <a:defRPr sz="4800" b="0" cap="none"/>
            </a:lvl1pPr>
          </a:lstStyle>
          <a:p>
            <a:r>
              <a:rPr lang="es-ES" smtClean="0"/>
              <a:t>Haga clic para modificar el estilo de título del patrón</a:t>
            </a:r>
            <a:endParaRPr lang="en-US" dirty="0"/>
          </a:p>
        </p:txBody>
      </p:sp>
      <p:sp>
        <p:nvSpPr>
          <p:cNvPr id="1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3275012" y="3505200"/>
            <a:ext cx="7536554" cy="381000"/>
          </a:xfrm>
        </p:spPr>
        <p:txBody>
          <a:bodyPr anchor="ctr">
            <a:noAutofit/>
          </a:bodyPr>
          <a:lstStyle>
            <a:lvl1pPr marL="0" indent="0">
              <a:buFontTx/>
              <a:buNone/>
              <a:defRPr sz="16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589212" y="4354046"/>
            <a:ext cx="8915399" cy="1555864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2/17/2014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11" name="Freeform 11"/>
          <p:cNvSpPr/>
          <p:nvPr/>
        </p:nvSpPr>
        <p:spPr bwMode="auto">
          <a:xfrm flipV="1">
            <a:off x="-4189" y="31781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3244139"/>
            <a:ext cx="779767" cy="365125"/>
          </a:xfrm>
        </p:spPr>
        <p:txBody>
          <a:bodyPr/>
          <a:lstStyle/>
          <a:p>
            <a:fld id="{D57F1E4F-1CFF-5643-939E-217C01CDF565}" type="slidenum">
              <a:rPr lang="en-US" dirty="0"/>
              <a:pPr/>
              <a:t>‹Nº›</a:t>
            </a:fld>
            <a:endParaRPr lang="en-US" dirty="0"/>
          </a:p>
        </p:txBody>
      </p:sp>
      <p:sp>
        <p:nvSpPr>
          <p:cNvPr id="14" name="TextBox 13"/>
          <p:cNvSpPr txBox="1"/>
          <p:nvPr/>
        </p:nvSpPr>
        <p:spPr>
          <a:xfrm>
            <a:off x="2467652" y="648005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/>
              </a:rPr>
              <a:t>“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11114852" y="2905306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/>
              </a:rPr>
              <a:t>”</a:t>
            </a:r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arjeta de nomb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3" y="2438400"/>
            <a:ext cx="8915400" cy="2724845"/>
          </a:xfrm>
        </p:spPr>
        <p:txBody>
          <a:bodyPr anchor="b">
            <a:normAutofit/>
          </a:bodyPr>
          <a:lstStyle>
            <a:lvl1pPr algn="l">
              <a:defRPr sz="4800" b="0"/>
            </a:lvl1pPr>
          </a:lstStyle>
          <a:p>
            <a:r>
              <a:rPr lang="es-ES" smtClean="0"/>
              <a:t>Haga clic para modificar el estilo de título del patrón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89213" y="5181600"/>
            <a:ext cx="8915400" cy="729622"/>
          </a:xfrm>
        </p:spPr>
        <p:txBody>
          <a:bodyPr vert="horz" lIns="91440" tIns="45720" rIns="91440" bIns="45720" rtlCol="0" anchor="t">
            <a:normAutofit/>
          </a:bodyPr>
          <a:lstStyle>
            <a:lvl1pPr>
              <a:buNone/>
              <a:defRPr lang="en-US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marL="0" lvl="0" indent="0">
              <a:buNone/>
            </a:pPr>
            <a:r>
              <a:rPr lang="es-ES" smtClean="0"/>
              <a:t>Haga clic para modificar el estilo de texto del patrón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2/17/2014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reeform 11"/>
          <p:cNvSpPr/>
          <p:nvPr/>
        </p:nvSpPr>
        <p:spPr bwMode="auto">
          <a:xfrm flipV="1">
            <a:off x="-4189" y="491172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531812" y="4983087"/>
            <a:ext cx="779767" cy="365125"/>
          </a:xfrm>
        </p:spPr>
        <p:txBody>
          <a:bodyPr/>
          <a:lstStyle/>
          <a:p>
            <a:fld id="{D57F1E4F-1CFF-5643-939E-217C01CDF565}" type="slidenum">
              <a:rPr lang="en-US" dirty="0"/>
              <a:pPr/>
              <a:t>‹Nº›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itar la tarjeta de nomb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Title 1"/>
          <p:cNvSpPr>
            <a:spLocks noGrp="1"/>
          </p:cNvSpPr>
          <p:nvPr>
            <p:ph type="title"/>
          </p:nvPr>
        </p:nvSpPr>
        <p:spPr>
          <a:xfrm>
            <a:off x="2849949" y="609600"/>
            <a:ext cx="8393926" cy="2895600"/>
          </a:xfrm>
        </p:spPr>
        <p:txBody>
          <a:bodyPr anchor="ctr">
            <a:normAutofit/>
          </a:bodyPr>
          <a:lstStyle>
            <a:lvl1pPr algn="l">
              <a:defRPr sz="4800" b="0" cap="none"/>
            </a:lvl1pPr>
          </a:lstStyle>
          <a:p>
            <a:r>
              <a:rPr lang="es-ES" smtClean="0"/>
              <a:t>Haga clic para modificar el estilo de título del patrón</a:t>
            </a:r>
            <a:endParaRPr lang="en-US" dirty="0"/>
          </a:p>
        </p:txBody>
      </p:sp>
      <p:sp>
        <p:nvSpPr>
          <p:cNvPr id="21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2589212" y="4343400"/>
            <a:ext cx="8915400" cy="838200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400">
                <a:solidFill>
                  <a:schemeClr val="accent1"/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89213" y="5181600"/>
            <a:ext cx="8915400" cy="729622"/>
          </a:xfrm>
        </p:spPr>
        <p:txBody>
          <a:bodyPr vert="horz" lIns="91440" tIns="45720" rIns="91440" bIns="45720" rtlCol="0" anchor="t">
            <a:normAutofit/>
          </a:bodyPr>
          <a:lstStyle>
            <a:lvl1pPr>
              <a:buNone/>
              <a:defRPr lang="en-US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marL="0" lvl="0" indent="0">
              <a:buNone/>
            </a:pPr>
            <a:r>
              <a:rPr lang="es-ES" smtClean="0"/>
              <a:t>Haga clic para modificar el estilo de texto del patrón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2/17/2014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11" name="Freeform 11"/>
          <p:cNvSpPr/>
          <p:nvPr/>
        </p:nvSpPr>
        <p:spPr bwMode="auto">
          <a:xfrm flipV="1">
            <a:off x="-4189" y="491172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531812" y="4983087"/>
            <a:ext cx="779767" cy="365125"/>
          </a:xfrm>
        </p:spPr>
        <p:txBody>
          <a:bodyPr/>
          <a:lstStyle/>
          <a:p>
            <a:fld id="{D57F1E4F-1CFF-5643-939E-217C01CDF565}" type="slidenum">
              <a:rPr lang="en-US" dirty="0"/>
              <a:pPr/>
              <a:t>‹Nº›</a:t>
            </a:fld>
            <a:endParaRPr lang="en-US" dirty="0"/>
          </a:p>
        </p:txBody>
      </p:sp>
      <p:sp>
        <p:nvSpPr>
          <p:cNvPr id="17" name="TextBox 16"/>
          <p:cNvSpPr txBox="1"/>
          <p:nvPr/>
        </p:nvSpPr>
        <p:spPr>
          <a:xfrm>
            <a:off x="2467652" y="648005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/>
              </a:rPr>
              <a:t>“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11114852" y="2905306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/>
              </a:rPr>
              <a:t>”</a:t>
            </a:r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Verdadero o fals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2" y="627407"/>
            <a:ext cx="8915399" cy="2880020"/>
          </a:xfrm>
        </p:spPr>
        <p:txBody>
          <a:bodyPr anchor="ctr">
            <a:normAutofit/>
          </a:bodyPr>
          <a:lstStyle>
            <a:lvl1pPr algn="l">
              <a:defRPr sz="4800" b="0"/>
            </a:lvl1pPr>
          </a:lstStyle>
          <a:p>
            <a:r>
              <a:rPr lang="es-ES" smtClean="0"/>
              <a:t>Haga clic para modificar el estilo de título del patrón</a:t>
            </a:r>
            <a:endParaRPr lang="en-US" dirty="0"/>
          </a:p>
        </p:txBody>
      </p:sp>
      <p:sp>
        <p:nvSpPr>
          <p:cNvPr id="21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2589212" y="4343400"/>
            <a:ext cx="8915400" cy="838200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400">
                <a:solidFill>
                  <a:schemeClr val="accent1"/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89213" y="5181600"/>
            <a:ext cx="8915400" cy="729622"/>
          </a:xfrm>
        </p:spPr>
        <p:txBody>
          <a:bodyPr vert="horz" lIns="91440" tIns="45720" rIns="91440" bIns="45720" rtlCol="0" anchor="t">
            <a:normAutofit/>
          </a:bodyPr>
          <a:lstStyle>
            <a:lvl1pPr>
              <a:buNone/>
              <a:defRPr lang="en-US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marL="0" lvl="0" indent="0">
              <a:buNone/>
            </a:pPr>
            <a:r>
              <a:rPr lang="es-ES" smtClean="0"/>
              <a:t>Haga clic para modificar el estilo de texto del patrón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2/17/2014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reeform 11"/>
          <p:cNvSpPr/>
          <p:nvPr/>
        </p:nvSpPr>
        <p:spPr bwMode="auto">
          <a:xfrm flipV="1">
            <a:off x="-4189" y="491172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531812" y="4983087"/>
            <a:ext cx="779767" cy="365125"/>
          </a:xfrm>
        </p:spPr>
        <p:txBody>
          <a:bodyPr/>
          <a:lstStyle/>
          <a:p>
            <a:fld id="{D57F1E4F-1CFF-5643-939E-217C01CDF565}" type="slidenum">
              <a:rPr lang="en-US" dirty="0"/>
              <a:pPr/>
              <a:t>‹Nº›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y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 anchor="t"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2/17/2014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8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‹Nº›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vertical y tex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9294812" y="627405"/>
            <a:ext cx="2207601" cy="5283817"/>
          </a:xfrm>
        </p:spPr>
        <p:txBody>
          <a:bodyPr vert="eaVert" anchor="ctr"/>
          <a:lstStyle/>
          <a:p>
            <a:r>
              <a:rPr lang="es-ES" smtClean="0"/>
              <a:t>Haga clic para modificar el estilo de título del patrón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2589212" y="627405"/>
            <a:ext cx="6477000" cy="5283817"/>
          </a:xfrm>
        </p:spPr>
        <p:txBody>
          <a:bodyPr vert="eaVert"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2/17/2014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8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‹Nº›</a:t>
            </a:fld>
            <a:endParaRPr lang="en-US" dirty="0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3" name="Group 22"/>
          <p:cNvGrpSpPr/>
          <p:nvPr/>
        </p:nvGrpSpPr>
        <p:grpSpPr>
          <a:xfrm>
            <a:off x="1" y="228600"/>
            <a:ext cx="2851516" cy="6638628"/>
            <a:chOff x="2487613" y="285750"/>
            <a:chExt cx="2428875" cy="5654676"/>
          </a:xfrm>
        </p:grpSpPr>
        <p:sp>
          <p:nvSpPr>
            <p:cNvPr id="24" name="Freeform 11"/>
            <p:cNvSpPr/>
            <p:nvPr/>
          </p:nvSpPr>
          <p:spPr bwMode="auto">
            <a:xfrm>
              <a:off x="2487613" y="2284413"/>
              <a:ext cx="85725" cy="533400"/>
            </a:xfrm>
            <a:custGeom>
              <a:avLst/>
              <a:gdLst/>
              <a:ahLst/>
              <a:cxnLst/>
              <a:rect l="0" t="0" r="r" b="b"/>
              <a:pathLst>
                <a:path w="22" h="136">
                  <a:moveTo>
                    <a:pt x="22" y="136"/>
                  </a:moveTo>
                  <a:cubicBezTo>
                    <a:pt x="20" y="117"/>
                    <a:pt x="19" y="99"/>
                    <a:pt x="17" y="80"/>
                  </a:cubicBezTo>
                  <a:cubicBezTo>
                    <a:pt x="11" y="54"/>
                    <a:pt x="6" y="27"/>
                    <a:pt x="0" y="0"/>
                  </a:cubicBezTo>
                  <a:cubicBezTo>
                    <a:pt x="0" y="35"/>
                    <a:pt x="0" y="35"/>
                    <a:pt x="0" y="35"/>
                  </a:cubicBezTo>
                  <a:cubicBezTo>
                    <a:pt x="6" y="64"/>
                    <a:pt x="13" y="94"/>
                    <a:pt x="20" y="124"/>
                  </a:cubicBezTo>
                  <a:cubicBezTo>
                    <a:pt x="20" y="128"/>
                    <a:pt x="21" y="132"/>
                    <a:pt x="22" y="136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25" name="Freeform 12"/>
            <p:cNvSpPr/>
            <p:nvPr/>
          </p:nvSpPr>
          <p:spPr bwMode="auto">
            <a:xfrm>
              <a:off x="2597151" y="2779713"/>
              <a:ext cx="550863" cy="1978025"/>
            </a:xfrm>
            <a:custGeom>
              <a:avLst/>
              <a:gdLst/>
              <a:ahLst/>
              <a:cxnLst/>
              <a:rect l="0" t="0" r="r" b="b"/>
              <a:pathLst>
                <a:path w="140" h="504">
                  <a:moveTo>
                    <a:pt x="86" y="350"/>
                  </a:moveTo>
                  <a:cubicBezTo>
                    <a:pt x="103" y="402"/>
                    <a:pt x="120" y="453"/>
                    <a:pt x="139" y="504"/>
                  </a:cubicBezTo>
                  <a:cubicBezTo>
                    <a:pt x="139" y="495"/>
                    <a:pt x="139" y="487"/>
                    <a:pt x="140" y="478"/>
                  </a:cubicBezTo>
                  <a:cubicBezTo>
                    <a:pt x="124" y="435"/>
                    <a:pt x="109" y="391"/>
                    <a:pt x="95" y="347"/>
                  </a:cubicBezTo>
                  <a:cubicBezTo>
                    <a:pt x="58" y="233"/>
                    <a:pt x="27" y="117"/>
                    <a:pt x="0" y="0"/>
                  </a:cubicBezTo>
                  <a:cubicBezTo>
                    <a:pt x="2" y="20"/>
                    <a:pt x="4" y="41"/>
                    <a:pt x="6" y="61"/>
                  </a:cubicBezTo>
                  <a:cubicBezTo>
                    <a:pt x="30" y="158"/>
                    <a:pt x="56" y="255"/>
                    <a:pt x="86" y="35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26" name="Freeform 13"/>
            <p:cNvSpPr/>
            <p:nvPr/>
          </p:nvSpPr>
          <p:spPr bwMode="auto">
            <a:xfrm>
              <a:off x="3175001" y="4730750"/>
              <a:ext cx="519113" cy="1209675"/>
            </a:xfrm>
            <a:custGeom>
              <a:avLst/>
              <a:gdLst/>
              <a:ahLst/>
              <a:cxnLst/>
              <a:rect l="0" t="0" r="r" b="b"/>
              <a:pathLst>
                <a:path w="132" h="308">
                  <a:moveTo>
                    <a:pt x="8" y="22"/>
                  </a:moveTo>
                  <a:cubicBezTo>
                    <a:pt x="5" y="15"/>
                    <a:pt x="2" y="8"/>
                    <a:pt x="0" y="0"/>
                  </a:cubicBezTo>
                  <a:cubicBezTo>
                    <a:pt x="0" y="10"/>
                    <a:pt x="0" y="19"/>
                    <a:pt x="0" y="29"/>
                  </a:cubicBezTo>
                  <a:cubicBezTo>
                    <a:pt x="21" y="85"/>
                    <a:pt x="44" y="140"/>
                    <a:pt x="68" y="194"/>
                  </a:cubicBezTo>
                  <a:cubicBezTo>
                    <a:pt x="85" y="232"/>
                    <a:pt x="104" y="270"/>
                    <a:pt x="123" y="308"/>
                  </a:cubicBezTo>
                  <a:cubicBezTo>
                    <a:pt x="132" y="308"/>
                    <a:pt x="132" y="308"/>
                    <a:pt x="132" y="308"/>
                  </a:cubicBezTo>
                  <a:cubicBezTo>
                    <a:pt x="113" y="269"/>
                    <a:pt x="94" y="230"/>
                    <a:pt x="77" y="190"/>
                  </a:cubicBezTo>
                  <a:cubicBezTo>
                    <a:pt x="52" y="135"/>
                    <a:pt x="29" y="79"/>
                    <a:pt x="8" y="22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27" name="Freeform 14"/>
            <p:cNvSpPr/>
            <p:nvPr/>
          </p:nvSpPr>
          <p:spPr bwMode="auto">
            <a:xfrm>
              <a:off x="3305176" y="5630863"/>
              <a:ext cx="146050" cy="309563"/>
            </a:xfrm>
            <a:custGeom>
              <a:avLst/>
              <a:gdLst/>
              <a:ahLst/>
              <a:cxnLst/>
              <a:rect l="0" t="0" r="r" b="b"/>
              <a:pathLst>
                <a:path w="37" h="79">
                  <a:moveTo>
                    <a:pt x="28" y="79"/>
                  </a:moveTo>
                  <a:cubicBezTo>
                    <a:pt x="37" y="79"/>
                    <a:pt x="37" y="79"/>
                    <a:pt x="37" y="79"/>
                  </a:cubicBezTo>
                  <a:cubicBezTo>
                    <a:pt x="24" y="53"/>
                    <a:pt x="12" y="27"/>
                    <a:pt x="0" y="0"/>
                  </a:cubicBezTo>
                  <a:cubicBezTo>
                    <a:pt x="8" y="27"/>
                    <a:pt x="17" y="53"/>
                    <a:pt x="28" y="79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28" name="Freeform 15"/>
            <p:cNvSpPr/>
            <p:nvPr/>
          </p:nvSpPr>
          <p:spPr bwMode="auto">
            <a:xfrm>
              <a:off x="2573338" y="2817813"/>
              <a:ext cx="700088" cy="2835275"/>
            </a:xfrm>
            <a:custGeom>
              <a:avLst/>
              <a:gdLst/>
              <a:ahLst/>
              <a:cxnLst/>
              <a:rect l="0" t="0" r="r" b="b"/>
              <a:pathLst>
                <a:path w="178" h="722">
                  <a:moveTo>
                    <a:pt x="162" y="660"/>
                  </a:moveTo>
                  <a:cubicBezTo>
                    <a:pt x="145" y="618"/>
                    <a:pt x="130" y="576"/>
                    <a:pt x="116" y="534"/>
                  </a:cubicBezTo>
                  <a:cubicBezTo>
                    <a:pt x="84" y="437"/>
                    <a:pt x="59" y="337"/>
                    <a:pt x="40" y="236"/>
                  </a:cubicBezTo>
                  <a:cubicBezTo>
                    <a:pt x="29" y="175"/>
                    <a:pt x="20" y="113"/>
                    <a:pt x="12" y="51"/>
                  </a:cubicBezTo>
                  <a:cubicBezTo>
                    <a:pt x="8" y="34"/>
                    <a:pt x="4" y="17"/>
                    <a:pt x="0" y="0"/>
                  </a:cubicBezTo>
                  <a:cubicBezTo>
                    <a:pt x="8" y="79"/>
                    <a:pt x="19" y="159"/>
                    <a:pt x="33" y="237"/>
                  </a:cubicBezTo>
                  <a:cubicBezTo>
                    <a:pt x="51" y="339"/>
                    <a:pt x="76" y="439"/>
                    <a:pt x="107" y="537"/>
                  </a:cubicBezTo>
                  <a:cubicBezTo>
                    <a:pt x="123" y="586"/>
                    <a:pt x="141" y="634"/>
                    <a:pt x="160" y="681"/>
                  </a:cubicBezTo>
                  <a:cubicBezTo>
                    <a:pt x="166" y="695"/>
                    <a:pt x="172" y="708"/>
                    <a:pt x="178" y="722"/>
                  </a:cubicBezTo>
                  <a:cubicBezTo>
                    <a:pt x="176" y="717"/>
                    <a:pt x="175" y="713"/>
                    <a:pt x="174" y="708"/>
                  </a:cubicBezTo>
                  <a:cubicBezTo>
                    <a:pt x="169" y="692"/>
                    <a:pt x="165" y="676"/>
                    <a:pt x="162" y="66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29" name="Freeform 16"/>
            <p:cNvSpPr/>
            <p:nvPr/>
          </p:nvSpPr>
          <p:spPr bwMode="auto">
            <a:xfrm>
              <a:off x="2506663" y="285750"/>
              <a:ext cx="90488" cy="2493963"/>
            </a:xfrm>
            <a:custGeom>
              <a:avLst/>
              <a:gdLst/>
              <a:ahLst/>
              <a:cxnLst/>
              <a:rect l="0" t="0" r="r" b="b"/>
              <a:pathLst>
                <a:path w="23" h="635">
                  <a:moveTo>
                    <a:pt x="11" y="577"/>
                  </a:moveTo>
                  <a:cubicBezTo>
                    <a:pt x="12" y="581"/>
                    <a:pt x="12" y="585"/>
                    <a:pt x="12" y="589"/>
                  </a:cubicBezTo>
                  <a:cubicBezTo>
                    <a:pt x="15" y="603"/>
                    <a:pt x="19" y="617"/>
                    <a:pt x="22" y="632"/>
                  </a:cubicBezTo>
                  <a:cubicBezTo>
                    <a:pt x="22" y="633"/>
                    <a:pt x="22" y="634"/>
                    <a:pt x="23" y="635"/>
                  </a:cubicBezTo>
                  <a:cubicBezTo>
                    <a:pt x="21" y="615"/>
                    <a:pt x="19" y="596"/>
                    <a:pt x="17" y="576"/>
                  </a:cubicBezTo>
                  <a:cubicBezTo>
                    <a:pt x="9" y="474"/>
                    <a:pt x="5" y="372"/>
                    <a:pt x="5" y="269"/>
                  </a:cubicBezTo>
                  <a:cubicBezTo>
                    <a:pt x="6" y="179"/>
                    <a:pt x="9" y="90"/>
                    <a:pt x="15" y="0"/>
                  </a:cubicBezTo>
                  <a:cubicBezTo>
                    <a:pt x="12" y="0"/>
                    <a:pt x="12" y="0"/>
                    <a:pt x="12" y="0"/>
                  </a:cubicBezTo>
                  <a:cubicBezTo>
                    <a:pt x="5" y="89"/>
                    <a:pt x="2" y="179"/>
                    <a:pt x="1" y="269"/>
                  </a:cubicBezTo>
                  <a:cubicBezTo>
                    <a:pt x="0" y="372"/>
                    <a:pt x="3" y="474"/>
                    <a:pt x="11" y="577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0" name="Freeform 17"/>
            <p:cNvSpPr/>
            <p:nvPr/>
          </p:nvSpPr>
          <p:spPr bwMode="auto">
            <a:xfrm>
              <a:off x="2554288" y="2598738"/>
              <a:ext cx="66675" cy="420688"/>
            </a:xfrm>
            <a:custGeom>
              <a:avLst/>
              <a:gdLst/>
              <a:ahLst/>
              <a:cxnLst/>
              <a:rect l="0" t="0" r="r" b="b"/>
              <a:pathLst>
                <a:path w="17" h="107">
                  <a:moveTo>
                    <a:pt x="0" y="0"/>
                  </a:moveTo>
                  <a:cubicBezTo>
                    <a:pt x="2" y="19"/>
                    <a:pt x="3" y="37"/>
                    <a:pt x="5" y="56"/>
                  </a:cubicBezTo>
                  <a:cubicBezTo>
                    <a:pt x="9" y="73"/>
                    <a:pt x="13" y="90"/>
                    <a:pt x="17" y="107"/>
                  </a:cubicBezTo>
                  <a:cubicBezTo>
                    <a:pt x="15" y="87"/>
                    <a:pt x="13" y="66"/>
                    <a:pt x="11" y="46"/>
                  </a:cubicBezTo>
                  <a:cubicBezTo>
                    <a:pt x="10" y="45"/>
                    <a:pt x="10" y="44"/>
                    <a:pt x="10" y="43"/>
                  </a:cubicBezTo>
                  <a:cubicBezTo>
                    <a:pt x="7" y="28"/>
                    <a:pt x="3" y="14"/>
                    <a:pt x="0" y="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1" name="Freeform 18"/>
            <p:cNvSpPr/>
            <p:nvPr/>
          </p:nvSpPr>
          <p:spPr bwMode="auto">
            <a:xfrm>
              <a:off x="3143251" y="4757738"/>
              <a:ext cx="161925" cy="873125"/>
            </a:xfrm>
            <a:custGeom>
              <a:avLst/>
              <a:gdLst/>
              <a:ahLst/>
              <a:cxnLst/>
              <a:rect l="0" t="0" r="r" b="b"/>
              <a:pathLst>
                <a:path w="41" h="222">
                  <a:moveTo>
                    <a:pt x="0" y="0"/>
                  </a:moveTo>
                  <a:cubicBezTo>
                    <a:pt x="0" y="31"/>
                    <a:pt x="2" y="62"/>
                    <a:pt x="5" y="93"/>
                  </a:cubicBezTo>
                  <a:cubicBezTo>
                    <a:pt x="8" y="117"/>
                    <a:pt x="12" y="142"/>
                    <a:pt x="17" y="166"/>
                  </a:cubicBezTo>
                  <a:cubicBezTo>
                    <a:pt x="19" y="172"/>
                    <a:pt x="22" y="178"/>
                    <a:pt x="24" y="184"/>
                  </a:cubicBezTo>
                  <a:cubicBezTo>
                    <a:pt x="30" y="197"/>
                    <a:pt x="35" y="209"/>
                    <a:pt x="41" y="222"/>
                  </a:cubicBezTo>
                  <a:cubicBezTo>
                    <a:pt x="40" y="219"/>
                    <a:pt x="39" y="215"/>
                    <a:pt x="38" y="212"/>
                  </a:cubicBezTo>
                  <a:cubicBezTo>
                    <a:pt x="26" y="172"/>
                    <a:pt x="18" y="132"/>
                    <a:pt x="13" y="92"/>
                  </a:cubicBezTo>
                  <a:cubicBezTo>
                    <a:pt x="11" y="68"/>
                    <a:pt x="9" y="45"/>
                    <a:pt x="8" y="22"/>
                  </a:cubicBezTo>
                  <a:cubicBezTo>
                    <a:pt x="8" y="21"/>
                    <a:pt x="7" y="20"/>
                    <a:pt x="7" y="18"/>
                  </a:cubicBezTo>
                  <a:cubicBezTo>
                    <a:pt x="5" y="12"/>
                    <a:pt x="2" y="6"/>
                    <a:pt x="0" y="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2" name="Freeform 19"/>
            <p:cNvSpPr/>
            <p:nvPr/>
          </p:nvSpPr>
          <p:spPr bwMode="auto">
            <a:xfrm>
              <a:off x="3148013" y="1282700"/>
              <a:ext cx="1768475" cy="3448050"/>
            </a:xfrm>
            <a:custGeom>
              <a:avLst/>
              <a:gdLst/>
              <a:ahLst/>
              <a:cxnLst/>
              <a:rect l="0" t="0" r="r" b="b"/>
              <a:pathLst>
                <a:path w="450" h="878">
                  <a:moveTo>
                    <a:pt x="7" y="854"/>
                  </a:moveTo>
                  <a:cubicBezTo>
                    <a:pt x="10" y="772"/>
                    <a:pt x="26" y="691"/>
                    <a:pt x="50" y="613"/>
                  </a:cubicBezTo>
                  <a:cubicBezTo>
                    <a:pt x="75" y="535"/>
                    <a:pt x="109" y="460"/>
                    <a:pt x="149" y="388"/>
                  </a:cubicBezTo>
                  <a:cubicBezTo>
                    <a:pt x="189" y="316"/>
                    <a:pt x="235" y="248"/>
                    <a:pt x="285" y="183"/>
                  </a:cubicBezTo>
                  <a:cubicBezTo>
                    <a:pt x="310" y="151"/>
                    <a:pt x="337" y="119"/>
                    <a:pt x="364" y="89"/>
                  </a:cubicBezTo>
                  <a:cubicBezTo>
                    <a:pt x="378" y="74"/>
                    <a:pt x="392" y="58"/>
                    <a:pt x="406" y="44"/>
                  </a:cubicBezTo>
                  <a:cubicBezTo>
                    <a:pt x="421" y="29"/>
                    <a:pt x="435" y="15"/>
                    <a:pt x="450" y="1"/>
                  </a:cubicBezTo>
                  <a:cubicBezTo>
                    <a:pt x="450" y="0"/>
                    <a:pt x="450" y="0"/>
                    <a:pt x="450" y="0"/>
                  </a:cubicBezTo>
                  <a:cubicBezTo>
                    <a:pt x="434" y="14"/>
                    <a:pt x="420" y="28"/>
                    <a:pt x="405" y="43"/>
                  </a:cubicBezTo>
                  <a:cubicBezTo>
                    <a:pt x="391" y="57"/>
                    <a:pt x="377" y="72"/>
                    <a:pt x="363" y="88"/>
                  </a:cubicBezTo>
                  <a:cubicBezTo>
                    <a:pt x="335" y="118"/>
                    <a:pt x="308" y="149"/>
                    <a:pt x="283" y="181"/>
                  </a:cubicBezTo>
                  <a:cubicBezTo>
                    <a:pt x="232" y="246"/>
                    <a:pt x="185" y="314"/>
                    <a:pt x="145" y="386"/>
                  </a:cubicBezTo>
                  <a:cubicBezTo>
                    <a:pt x="104" y="457"/>
                    <a:pt x="70" y="533"/>
                    <a:pt x="45" y="611"/>
                  </a:cubicBezTo>
                  <a:cubicBezTo>
                    <a:pt x="19" y="690"/>
                    <a:pt x="3" y="771"/>
                    <a:pt x="0" y="854"/>
                  </a:cubicBezTo>
                  <a:cubicBezTo>
                    <a:pt x="0" y="856"/>
                    <a:pt x="0" y="857"/>
                    <a:pt x="0" y="859"/>
                  </a:cubicBezTo>
                  <a:cubicBezTo>
                    <a:pt x="2" y="865"/>
                    <a:pt x="4" y="872"/>
                    <a:pt x="7" y="878"/>
                  </a:cubicBezTo>
                  <a:cubicBezTo>
                    <a:pt x="7" y="870"/>
                    <a:pt x="7" y="862"/>
                    <a:pt x="7" y="854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3" name="Freeform 20"/>
            <p:cNvSpPr/>
            <p:nvPr/>
          </p:nvSpPr>
          <p:spPr bwMode="auto">
            <a:xfrm>
              <a:off x="3273426" y="5653088"/>
              <a:ext cx="138113" cy="287338"/>
            </a:xfrm>
            <a:custGeom>
              <a:avLst/>
              <a:gdLst/>
              <a:ahLst/>
              <a:cxnLst/>
              <a:rect l="0" t="0" r="r" b="b"/>
              <a:pathLst>
                <a:path w="35" h="73">
                  <a:moveTo>
                    <a:pt x="0" y="0"/>
                  </a:moveTo>
                  <a:cubicBezTo>
                    <a:pt x="7" y="24"/>
                    <a:pt x="16" y="49"/>
                    <a:pt x="26" y="73"/>
                  </a:cubicBezTo>
                  <a:cubicBezTo>
                    <a:pt x="35" y="73"/>
                    <a:pt x="35" y="73"/>
                    <a:pt x="35" y="73"/>
                  </a:cubicBezTo>
                  <a:cubicBezTo>
                    <a:pt x="23" y="49"/>
                    <a:pt x="11" y="24"/>
                    <a:pt x="0" y="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4" name="Freeform 21"/>
            <p:cNvSpPr/>
            <p:nvPr/>
          </p:nvSpPr>
          <p:spPr bwMode="auto">
            <a:xfrm>
              <a:off x="3143251" y="4656138"/>
              <a:ext cx="31750" cy="188913"/>
            </a:xfrm>
            <a:custGeom>
              <a:avLst/>
              <a:gdLst/>
              <a:ahLst/>
              <a:cxnLst/>
              <a:rect l="0" t="0" r="r" b="b"/>
              <a:pathLst>
                <a:path w="8" h="48">
                  <a:moveTo>
                    <a:pt x="7" y="44"/>
                  </a:moveTo>
                  <a:cubicBezTo>
                    <a:pt x="7" y="46"/>
                    <a:pt x="8" y="47"/>
                    <a:pt x="8" y="48"/>
                  </a:cubicBezTo>
                  <a:cubicBezTo>
                    <a:pt x="8" y="38"/>
                    <a:pt x="8" y="29"/>
                    <a:pt x="8" y="19"/>
                  </a:cubicBezTo>
                  <a:cubicBezTo>
                    <a:pt x="5" y="13"/>
                    <a:pt x="3" y="6"/>
                    <a:pt x="1" y="0"/>
                  </a:cubicBezTo>
                  <a:cubicBezTo>
                    <a:pt x="0" y="9"/>
                    <a:pt x="0" y="17"/>
                    <a:pt x="0" y="26"/>
                  </a:cubicBezTo>
                  <a:cubicBezTo>
                    <a:pt x="2" y="32"/>
                    <a:pt x="5" y="38"/>
                    <a:pt x="7" y="44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5" name="Freeform 22"/>
            <p:cNvSpPr/>
            <p:nvPr/>
          </p:nvSpPr>
          <p:spPr bwMode="auto">
            <a:xfrm>
              <a:off x="3211513" y="5410200"/>
              <a:ext cx="203200" cy="530225"/>
            </a:xfrm>
            <a:custGeom>
              <a:avLst/>
              <a:gdLst/>
              <a:ahLst/>
              <a:cxnLst/>
              <a:rect l="0" t="0" r="r" b="b"/>
              <a:pathLst>
                <a:path w="52" h="135">
                  <a:moveTo>
                    <a:pt x="7" y="18"/>
                  </a:moveTo>
                  <a:cubicBezTo>
                    <a:pt x="5" y="12"/>
                    <a:pt x="2" y="6"/>
                    <a:pt x="0" y="0"/>
                  </a:cubicBezTo>
                  <a:cubicBezTo>
                    <a:pt x="3" y="16"/>
                    <a:pt x="7" y="32"/>
                    <a:pt x="12" y="48"/>
                  </a:cubicBezTo>
                  <a:cubicBezTo>
                    <a:pt x="13" y="53"/>
                    <a:pt x="14" y="57"/>
                    <a:pt x="16" y="62"/>
                  </a:cubicBezTo>
                  <a:cubicBezTo>
                    <a:pt x="27" y="86"/>
                    <a:pt x="39" y="111"/>
                    <a:pt x="51" y="135"/>
                  </a:cubicBezTo>
                  <a:cubicBezTo>
                    <a:pt x="52" y="135"/>
                    <a:pt x="52" y="135"/>
                    <a:pt x="52" y="135"/>
                  </a:cubicBezTo>
                  <a:cubicBezTo>
                    <a:pt x="41" y="109"/>
                    <a:pt x="32" y="83"/>
                    <a:pt x="24" y="56"/>
                  </a:cubicBezTo>
                  <a:cubicBezTo>
                    <a:pt x="18" y="43"/>
                    <a:pt x="13" y="31"/>
                    <a:pt x="7" y="18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</p:grpSp>
      <p:grpSp>
        <p:nvGrpSpPr>
          <p:cNvPr id="10" name="Group 9"/>
          <p:cNvGrpSpPr/>
          <p:nvPr/>
        </p:nvGrpSpPr>
        <p:grpSpPr>
          <a:xfrm>
            <a:off x="27221" y="-786"/>
            <a:ext cx="2356674" cy="6854039"/>
            <a:chOff x="6627813" y="194833"/>
            <a:chExt cx="1952625" cy="5678918"/>
          </a:xfrm>
        </p:grpSpPr>
        <p:sp>
          <p:nvSpPr>
            <p:cNvPr id="11" name="Freeform 27"/>
            <p:cNvSpPr/>
            <p:nvPr/>
          </p:nvSpPr>
          <p:spPr bwMode="auto">
            <a:xfrm>
              <a:off x="6627813" y="194833"/>
              <a:ext cx="409575" cy="3646488"/>
            </a:xfrm>
            <a:custGeom>
              <a:avLst/>
              <a:gdLst/>
              <a:ahLst/>
              <a:cxnLst/>
              <a:rect l="0" t="0" r="r" b="b"/>
              <a:pathLst>
                <a:path w="103" h="920">
                  <a:moveTo>
                    <a:pt x="7" y="210"/>
                  </a:moveTo>
                  <a:cubicBezTo>
                    <a:pt x="11" y="288"/>
                    <a:pt x="17" y="367"/>
                    <a:pt x="26" y="445"/>
                  </a:cubicBezTo>
                  <a:cubicBezTo>
                    <a:pt x="34" y="523"/>
                    <a:pt x="44" y="601"/>
                    <a:pt x="57" y="679"/>
                  </a:cubicBezTo>
                  <a:cubicBezTo>
                    <a:pt x="69" y="757"/>
                    <a:pt x="84" y="834"/>
                    <a:pt x="101" y="911"/>
                  </a:cubicBezTo>
                  <a:cubicBezTo>
                    <a:pt x="102" y="914"/>
                    <a:pt x="103" y="917"/>
                    <a:pt x="103" y="920"/>
                  </a:cubicBezTo>
                  <a:cubicBezTo>
                    <a:pt x="102" y="905"/>
                    <a:pt x="100" y="889"/>
                    <a:pt x="99" y="874"/>
                  </a:cubicBezTo>
                  <a:cubicBezTo>
                    <a:pt x="99" y="871"/>
                    <a:pt x="99" y="868"/>
                    <a:pt x="99" y="866"/>
                  </a:cubicBezTo>
                  <a:cubicBezTo>
                    <a:pt x="85" y="803"/>
                    <a:pt x="73" y="741"/>
                    <a:pt x="63" y="678"/>
                  </a:cubicBezTo>
                  <a:cubicBezTo>
                    <a:pt x="50" y="600"/>
                    <a:pt x="39" y="523"/>
                    <a:pt x="30" y="444"/>
                  </a:cubicBezTo>
                  <a:cubicBezTo>
                    <a:pt x="21" y="366"/>
                    <a:pt x="14" y="288"/>
                    <a:pt x="9" y="209"/>
                  </a:cubicBezTo>
                  <a:cubicBezTo>
                    <a:pt x="7" y="170"/>
                    <a:pt x="5" y="131"/>
                    <a:pt x="3" y="92"/>
                  </a:cubicBezTo>
                  <a:cubicBezTo>
                    <a:pt x="2" y="61"/>
                    <a:pt x="1" y="31"/>
                    <a:pt x="1" y="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0" y="31"/>
                    <a:pt x="1" y="61"/>
                    <a:pt x="1" y="92"/>
                  </a:cubicBezTo>
                  <a:cubicBezTo>
                    <a:pt x="3" y="131"/>
                    <a:pt x="4" y="170"/>
                    <a:pt x="7" y="210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2" name="Freeform 28"/>
            <p:cNvSpPr/>
            <p:nvPr/>
          </p:nvSpPr>
          <p:spPr bwMode="auto">
            <a:xfrm>
              <a:off x="7061201" y="3771900"/>
              <a:ext cx="350838" cy="1309688"/>
            </a:xfrm>
            <a:custGeom>
              <a:avLst/>
              <a:gdLst/>
              <a:ahLst/>
              <a:cxnLst/>
              <a:rect l="0" t="0" r="r" b="b"/>
              <a:pathLst>
                <a:path w="88" h="330">
                  <a:moveTo>
                    <a:pt x="53" y="229"/>
                  </a:moveTo>
                  <a:cubicBezTo>
                    <a:pt x="64" y="263"/>
                    <a:pt x="75" y="297"/>
                    <a:pt x="88" y="330"/>
                  </a:cubicBezTo>
                  <a:cubicBezTo>
                    <a:pt x="88" y="323"/>
                    <a:pt x="88" y="315"/>
                    <a:pt x="88" y="308"/>
                  </a:cubicBezTo>
                  <a:cubicBezTo>
                    <a:pt x="88" y="307"/>
                    <a:pt x="88" y="305"/>
                    <a:pt x="88" y="304"/>
                  </a:cubicBezTo>
                  <a:cubicBezTo>
                    <a:pt x="79" y="278"/>
                    <a:pt x="70" y="252"/>
                    <a:pt x="62" y="226"/>
                  </a:cubicBezTo>
                  <a:cubicBezTo>
                    <a:pt x="38" y="152"/>
                    <a:pt x="17" y="76"/>
                    <a:pt x="0" y="0"/>
                  </a:cubicBezTo>
                  <a:cubicBezTo>
                    <a:pt x="2" y="21"/>
                    <a:pt x="4" y="42"/>
                    <a:pt x="7" y="63"/>
                  </a:cubicBezTo>
                  <a:cubicBezTo>
                    <a:pt x="21" y="119"/>
                    <a:pt x="36" y="174"/>
                    <a:pt x="53" y="229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3" name="Freeform 29"/>
            <p:cNvSpPr/>
            <p:nvPr/>
          </p:nvSpPr>
          <p:spPr bwMode="auto">
            <a:xfrm>
              <a:off x="7439026" y="5053013"/>
              <a:ext cx="357188" cy="820738"/>
            </a:xfrm>
            <a:custGeom>
              <a:avLst/>
              <a:gdLst/>
              <a:ahLst/>
              <a:cxnLst/>
              <a:rect l="0" t="0" r="r" b="b"/>
              <a:pathLst>
                <a:path w="90" h="207">
                  <a:moveTo>
                    <a:pt x="6" y="15"/>
                  </a:moveTo>
                  <a:cubicBezTo>
                    <a:pt x="4" y="10"/>
                    <a:pt x="2" y="5"/>
                    <a:pt x="0" y="0"/>
                  </a:cubicBezTo>
                  <a:cubicBezTo>
                    <a:pt x="0" y="9"/>
                    <a:pt x="0" y="19"/>
                    <a:pt x="1" y="29"/>
                  </a:cubicBezTo>
                  <a:cubicBezTo>
                    <a:pt x="14" y="62"/>
                    <a:pt x="27" y="95"/>
                    <a:pt x="42" y="127"/>
                  </a:cubicBezTo>
                  <a:cubicBezTo>
                    <a:pt x="54" y="154"/>
                    <a:pt x="67" y="181"/>
                    <a:pt x="80" y="207"/>
                  </a:cubicBezTo>
                  <a:cubicBezTo>
                    <a:pt x="90" y="207"/>
                    <a:pt x="90" y="207"/>
                    <a:pt x="90" y="207"/>
                  </a:cubicBezTo>
                  <a:cubicBezTo>
                    <a:pt x="76" y="180"/>
                    <a:pt x="63" y="152"/>
                    <a:pt x="50" y="123"/>
                  </a:cubicBezTo>
                  <a:cubicBezTo>
                    <a:pt x="34" y="88"/>
                    <a:pt x="20" y="51"/>
                    <a:pt x="6" y="15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4" name="Freeform 30"/>
            <p:cNvSpPr/>
            <p:nvPr/>
          </p:nvSpPr>
          <p:spPr bwMode="auto">
            <a:xfrm>
              <a:off x="7037388" y="3811588"/>
              <a:ext cx="457200" cy="1852613"/>
            </a:xfrm>
            <a:custGeom>
              <a:avLst/>
              <a:gdLst/>
              <a:ahLst/>
              <a:cxnLst/>
              <a:rect l="0" t="0" r="r" b="b"/>
              <a:pathLst>
                <a:path w="115" h="467">
                  <a:moveTo>
                    <a:pt x="101" y="409"/>
                  </a:moveTo>
                  <a:cubicBezTo>
                    <a:pt x="93" y="388"/>
                    <a:pt x="85" y="366"/>
                    <a:pt x="78" y="344"/>
                  </a:cubicBezTo>
                  <a:cubicBezTo>
                    <a:pt x="57" y="281"/>
                    <a:pt x="41" y="216"/>
                    <a:pt x="29" y="151"/>
                  </a:cubicBezTo>
                  <a:cubicBezTo>
                    <a:pt x="22" y="119"/>
                    <a:pt x="17" y="86"/>
                    <a:pt x="13" y="53"/>
                  </a:cubicBezTo>
                  <a:cubicBezTo>
                    <a:pt x="9" y="35"/>
                    <a:pt x="4" y="18"/>
                    <a:pt x="0" y="0"/>
                  </a:cubicBezTo>
                  <a:cubicBezTo>
                    <a:pt x="5" y="51"/>
                    <a:pt x="12" y="102"/>
                    <a:pt x="21" y="152"/>
                  </a:cubicBezTo>
                  <a:cubicBezTo>
                    <a:pt x="33" y="218"/>
                    <a:pt x="49" y="283"/>
                    <a:pt x="69" y="347"/>
                  </a:cubicBezTo>
                  <a:cubicBezTo>
                    <a:pt x="79" y="378"/>
                    <a:pt x="90" y="410"/>
                    <a:pt x="103" y="441"/>
                  </a:cubicBezTo>
                  <a:cubicBezTo>
                    <a:pt x="107" y="449"/>
                    <a:pt x="111" y="458"/>
                    <a:pt x="115" y="467"/>
                  </a:cubicBezTo>
                  <a:cubicBezTo>
                    <a:pt x="114" y="464"/>
                    <a:pt x="113" y="461"/>
                    <a:pt x="112" y="458"/>
                  </a:cubicBezTo>
                  <a:cubicBezTo>
                    <a:pt x="108" y="442"/>
                    <a:pt x="104" y="425"/>
                    <a:pt x="101" y="409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5" name="Freeform 31"/>
            <p:cNvSpPr/>
            <p:nvPr/>
          </p:nvSpPr>
          <p:spPr bwMode="auto">
            <a:xfrm>
              <a:off x="6992938" y="1263650"/>
              <a:ext cx="144463" cy="2508250"/>
            </a:xfrm>
            <a:custGeom>
              <a:avLst/>
              <a:gdLst/>
              <a:ahLst/>
              <a:cxnLst/>
              <a:rect l="0" t="0" r="r" b="b"/>
              <a:pathLst>
                <a:path w="36" h="633">
                  <a:moveTo>
                    <a:pt x="17" y="633"/>
                  </a:moveTo>
                  <a:cubicBezTo>
                    <a:pt x="15" y="621"/>
                    <a:pt x="14" y="609"/>
                    <a:pt x="13" y="597"/>
                  </a:cubicBezTo>
                  <a:cubicBezTo>
                    <a:pt x="8" y="530"/>
                    <a:pt x="5" y="464"/>
                    <a:pt x="5" y="398"/>
                  </a:cubicBezTo>
                  <a:cubicBezTo>
                    <a:pt x="5" y="331"/>
                    <a:pt x="8" y="265"/>
                    <a:pt x="13" y="198"/>
                  </a:cubicBezTo>
                  <a:cubicBezTo>
                    <a:pt x="15" y="165"/>
                    <a:pt x="18" y="132"/>
                    <a:pt x="22" y="99"/>
                  </a:cubicBezTo>
                  <a:cubicBezTo>
                    <a:pt x="26" y="66"/>
                    <a:pt x="30" y="33"/>
                    <a:pt x="36" y="0"/>
                  </a:cubicBezTo>
                  <a:cubicBezTo>
                    <a:pt x="35" y="0"/>
                    <a:pt x="35" y="0"/>
                    <a:pt x="35" y="0"/>
                  </a:cubicBezTo>
                  <a:cubicBezTo>
                    <a:pt x="29" y="33"/>
                    <a:pt x="24" y="66"/>
                    <a:pt x="20" y="99"/>
                  </a:cubicBezTo>
                  <a:cubicBezTo>
                    <a:pt x="16" y="132"/>
                    <a:pt x="13" y="165"/>
                    <a:pt x="10" y="198"/>
                  </a:cubicBezTo>
                  <a:cubicBezTo>
                    <a:pt x="4" y="264"/>
                    <a:pt x="1" y="331"/>
                    <a:pt x="1" y="398"/>
                  </a:cubicBezTo>
                  <a:cubicBezTo>
                    <a:pt x="0" y="461"/>
                    <a:pt x="2" y="525"/>
                    <a:pt x="7" y="589"/>
                  </a:cubicBezTo>
                  <a:cubicBezTo>
                    <a:pt x="10" y="603"/>
                    <a:pt x="13" y="618"/>
                    <a:pt x="16" y="632"/>
                  </a:cubicBezTo>
                  <a:cubicBezTo>
                    <a:pt x="16" y="632"/>
                    <a:pt x="17" y="633"/>
                    <a:pt x="17" y="633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6" name="Freeform 32"/>
            <p:cNvSpPr/>
            <p:nvPr/>
          </p:nvSpPr>
          <p:spPr bwMode="auto">
            <a:xfrm>
              <a:off x="7526338" y="5640388"/>
              <a:ext cx="111125" cy="233363"/>
            </a:xfrm>
            <a:custGeom>
              <a:avLst/>
              <a:gdLst/>
              <a:ahLst/>
              <a:cxnLst/>
              <a:rect l="0" t="0" r="r" b="b"/>
              <a:pathLst>
                <a:path w="28" h="59">
                  <a:moveTo>
                    <a:pt x="22" y="59"/>
                  </a:moveTo>
                  <a:cubicBezTo>
                    <a:pt x="28" y="59"/>
                    <a:pt x="28" y="59"/>
                    <a:pt x="28" y="59"/>
                  </a:cubicBezTo>
                  <a:cubicBezTo>
                    <a:pt x="18" y="40"/>
                    <a:pt x="9" y="20"/>
                    <a:pt x="0" y="0"/>
                  </a:cubicBezTo>
                  <a:cubicBezTo>
                    <a:pt x="6" y="20"/>
                    <a:pt x="13" y="40"/>
                    <a:pt x="22" y="59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7" name="Freeform 33"/>
            <p:cNvSpPr/>
            <p:nvPr/>
          </p:nvSpPr>
          <p:spPr bwMode="auto">
            <a:xfrm>
              <a:off x="7021513" y="3598863"/>
              <a:ext cx="68263" cy="423863"/>
            </a:xfrm>
            <a:custGeom>
              <a:avLst/>
              <a:gdLst/>
              <a:ahLst/>
              <a:cxnLst/>
              <a:rect l="0" t="0" r="r" b="b"/>
              <a:pathLst>
                <a:path w="17" h="107">
                  <a:moveTo>
                    <a:pt x="4" y="54"/>
                  </a:moveTo>
                  <a:cubicBezTo>
                    <a:pt x="8" y="72"/>
                    <a:pt x="13" y="89"/>
                    <a:pt x="17" y="107"/>
                  </a:cubicBezTo>
                  <a:cubicBezTo>
                    <a:pt x="14" y="86"/>
                    <a:pt x="12" y="65"/>
                    <a:pt x="10" y="44"/>
                  </a:cubicBezTo>
                  <a:cubicBezTo>
                    <a:pt x="10" y="44"/>
                    <a:pt x="9" y="43"/>
                    <a:pt x="9" y="43"/>
                  </a:cubicBezTo>
                  <a:cubicBezTo>
                    <a:pt x="6" y="29"/>
                    <a:pt x="3" y="14"/>
                    <a:pt x="0" y="0"/>
                  </a:cubicBezTo>
                  <a:cubicBezTo>
                    <a:pt x="0" y="2"/>
                    <a:pt x="0" y="5"/>
                    <a:pt x="0" y="8"/>
                  </a:cubicBezTo>
                  <a:cubicBezTo>
                    <a:pt x="1" y="23"/>
                    <a:pt x="3" y="39"/>
                    <a:pt x="4" y="54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8" name="Freeform 34"/>
            <p:cNvSpPr/>
            <p:nvPr/>
          </p:nvSpPr>
          <p:spPr bwMode="auto">
            <a:xfrm>
              <a:off x="7412038" y="2801938"/>
              <a:ext cx="1168400" cy="2251075"/>
            </a:xfrm>
            <a:custGeom>
              <a:avLst/>
              <a:gdLst/>
              <a:ahLst/>
              <a:cxnLst/>
              <a:rect l="0" t="0" r="r" b="b"/>
              <a:pathLst>
                <a:path w="294" h="568">
                  <a:moveTo>
                    <a:pt x="8" y="553"/>
                  </a:moveTo>
                  <a:cubicBezTo>
                    <a:pt x="9" y="501"/>
                    <a:pt x="19" y="448"/>
                    <a:pt x="35" y="397"/>
                  </a:cubicBezTo>
                  <a:cubicBezTo>
                    <a:pt x="51" y="347"/>
                    <a:pt x="73" y="298"/>
                    <a:pt x="99" y="252"/>
                  </a:cubicBezTo>
                  <a:cubicBezTo>
                    <a:pt x="124" y="205"/>
                    <a:pt x="154" y="161"/>
                    <a:pt x="187" y="119"/>
                  </a:cubicBezTo>
                  <a:cubicBezTo>
                    <a:pt x="203" y="98"/>
                    <a:pt x="220" y="77"/>
                    <a:pt x="238" y="58"/>
                  </a:cubicBezTo>
                  <a:cubicBezTo>
                    <a:pt x="247" y="48"/>
                    <a:pt x="256" y="38"/>
                    <a:pt x="265" y="28"/>
                  </a:cubicBezTo>
                  <a:cubicBezTo>
                    <a:pt x="274" y="19"/>
                    <a:pt x="284" y="9"/>
                    <a:pt x="294" y="0"/>
                  </a:cubicBezTo>
                  <a:cubicBezTo>
                    <a:pt x="293" y="0"/>
                    <a:pt x="293" y="0"/>
                    <a:pt x="293" y="0"/>
                  </a:cubicBezTo>
                  <a:cubicBezTo>
                    <a:pt x="283" y="9"/>
                    <a:pt x="273" y="18"/>
                    <a:pt x="264" y="27"/>
                  </a:cubicBezTo>
                  <a:cubicBezTo>
                    <a:pt x="255" y="37"/>
                    <a:pt x="246" y="47"/>
                    <a:pt x="237" y="56"/>
                  </a:cubicBezTo>
                  <a:cubicBezTo>
                    <a:pt x="218" y="76"/>
                    <a:pt x="201" y="96"/>
                    <a:pt x="185" y="117"/>
                  </a:cubicBezTo>
                  <a:cubicBezTo>
                    <a:pt x="151" y="159"/>
                    <a:pt x="121" y="203"/>
                    <a:pt x="95" y="249"/>
                  </a:cubicBezTo>
                  <a:cubicBezTo>
                    <a:pt x="68" y="296"/>
                    <a:pt x="46" y="345"/>
                    <a:pt x="30" y="396"/>
                  </a:cubicBezTo>
                  <a:cubicBezTo>
                    <a:pt x="13" y="445"/>
                    <a:pt x="3" y="497"/>
                    <a:pt x="0" y="549"/>
                  </a:cubicBezTo>
                  <a:cubicBezTo>
                    <a:pt x="3" y="555"/>
                    <a:pt x="5" y="561"/>
                    <a:pt x="7" y="568"/>
                  </a:cubicBezTo>
                  <a:cubicBezTo>
                    <a:pt x="7" y="563"/>
                    <a:pt x="7" y="558"/>
                    <a:pt x="8" y="553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9" name="Freeform 35"/>
            <p:cNvSpPr/>
            <p:nvPr/>
          </p:nvSpPr>
          <p:spPr bwMode="auto">
            <a:xfrm>
              <a:off x="7494588" y="5664200"/>
              <a:ext cx="100013" cy="209550"/>
            </a:xfrm>
            <a:custGeom>
              <a:avLst/>
              <a:gdLst/>
              <a:ahLst/>
              <a:cxnLst/>
              <a:rect l="0" t="0" r="r" b="b"/>
              <a:pathLst>
                <a:path w="25" h="53">
                  <a:moveTo>
                    <a:pt x="0" y="0"/>
                  </a:moveTo>
                  <a:cubicBezTo>
                    <a:pt x="5" y="18"/>
                    <a:pt x="12" y="36"/>
                    <a:pt x="19" y="53"/>
                  </a:cubicBezTo>
                  <a:cubicBezTo>
                    <a:pt x="25" y="53"/>
                    <a:pt x="25" y="53"/>
                    <a:pt x="25" y="53"/>
                  </a:cubicBezTo>
                  <a:cubicBezTo>
                    <a:pt x="16" y="36"/>
                    <a:pt x="8" y="18"/>
                    <a:pt x="0" y="0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20" name="Freeform 36"/>
            <p:cNvSpPr/>
            <p:nvPr/>
          </p:nvSpPr>
          <p:spPr bwMode="auto">
            <a:xfrm>
              <a:off x="7412038" y="5081588"/>
              <a:ext cx="114300" cy="558800"/>
            </a:xfrm>
            <a:custGeom>
              <a:avLst/>
              <a:gdLst/>
              <a:ahLst/>
              <a:cxnLst/>
              <a:rect l="0" t="0" r="r" b="b"/>
              <a:pathLst>
                <a:path w="29" h="141">
                  <a:moveTo>
                    <a:pt x="0" y="0"/>
                  </a:moveTo>
                  <a:cubicBezTo>
                    <a:pt x="0" y="30"/>
                    <a:pt x="2" y="60"/>
                    <a:pt x="7" y="89"/>
                  </a:cubicBezTo>
                  <a:cubicBezTo>
                    <a:pt x="11" y="98"/>
                    <a:pt x="14" y="108"/>
                    <a:pt x="18" y="117"/>
                  </a:cubicBezTo>
                  <a:cubicBezTo>
                    <a:pt x="22" y="125"/>
                    <a:pt x="25" y="133"/>
                    <a:pt x="29" y="141"/>
                  </a:cubicBezTo>
                  <a:cubicBezTo>
                    <a:pt x="28" y="139"/>
                    <a:pt x="28" y="137"/>
                    <a:pt x="27" y="135"/>
                  </a:cubicBezTo>
                  <a:cubicBezTo>
                    <a:pt x="16" y="98"/>
                    <a:pt x="10" y="60"/>
                    <a:pt x="8" y="22"/>
                  </a:cubicBezTo>
                  <a:cubicBezTo>
                    <a:pt x="7" y="18"/>
                    <a:pt x="5" y="15"/>
                    <a:pt x="4" y="11"/>
                  </a:cubicBezTo>
                  <a:cubicBezTo>
                    <a:pt x="2" y="7"/>
                    <a:pt x="1" y="3"/>
                    <a:pt x="0" y="0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21" name="Freeform 37"/>
            <p:cNvSpPr/>
            <p:nvPr/>
          </p:nvSpPr>
          <p:spPr bwMode="auto">
            <a:xfrm>
              <a:off x="7412038" y="4978400"/>
              <a:ext cx="31750" cy="188913"/>
            </a:xfrm>
            <a:custGeom>
              <a:avLst/>
              <a:gdLst/>
              <a:ahLst/>
              <a:cxnLst/>
              <a:rect l="0" t="0" r="r" b="b"/>
              <a:pathLst>
                <a:path w="8" h="48">
                  <a:moveTo>
                    <a:pt x="0" y="26"/>
                  </a:moveTo>
                  <a:cubicBezTo>
                    <a:pt x="1" y="29"/>
                    <a:pt x="2" y="33"/>
                    <a:pt x="4" y="37"/>
                  </a:cubicBezTo>
                  <a:cubicBezTo>
                    <a:pt x="5" y="41"/>
                    <a:pt x="7" y="44"/>
                    <a:pt x="8" y="48"/>
                  </a:cubicBezTo>
                  <a:cubicBezTo>
                    <a:pt x="7" y="38"/>
                    <a:pt x="7" y="28"/>
                    <a:pt x="7" y="19"/>
                  </a:cubicBezTo>
                  <a:cubicBezTo>
                    <a:pt x="5" y="12"/>
                    <a:pt x="3" y="6"/>
                    <a:pt x="0" y="0"/>
                  </a:cubicBezTo>
                  <a:cubicBezTo>
                    <a:pt x="0" y="1"/>
                    <a:pt x="0" y="3"/>
                    <a:pt x="0" y="4"/>
                  </a:cubicBezTo>
                  <a:cubicBezTo>
                    <a:pt x="0" y="11"/>
                    <a:pt x="0" y="19"/>
                    <a:pt x="0" y="26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22" name="Freeform 38"/>
            <p:cNvSpPr/>
            <p:nvPr/>
          </p:nvSpPr>
          <p:spPr bwMode="auto">
            <a:xfrm>
              <a:off x="7439026" y="5434013"/>
              <a:ext cx="174625" cy="439738"/>
            </a:xfrm>
            <a:custGeom>
              <a:avLst/>
              <a:gdLst/>
              <a:ahLst/>
              <a:cxnLst/>
              <a:rect l="0" t="0" r="r" b="b"/>
              <a:pathLst>
                <a:path w="44" h="111">
                  <a:moveTo>
                    <a:pt x="11" y="28"/>
                  </a:moveTo>
                  <a:cubicBezTo>
                    <a:pt x="7" y="19"/>
                    <a:pt x="4" y="9"/>
                    <a:pt x="0" y="0"/>
                  </a:cubicBezTo>
                  <a:cubicBezTo>
                    <a:pt x="3" y="16"/>
                    <a:pt x="7" y="33"/>
                    <a:pt x="11" y="49"/>
                  </a:cubicBezTo>
                  <a:cubicBezTo>
                    <a:pt x="12" y="52"/>
                    <a:pt x="13" y="55"/>
                    <a:pt x="14" y="58"/>
                  </a:cubicBezTo>
                  <a:cubicBezTo>
                    <a:pt x="22" y="76"/>
                    <a:pt x="30" y="94"/>
                    <a:pt x="39" y="111"/>
                  </a:cubicBezTo>
                  <a:cubicBezTo>
                    <a:pt x="44" y="111"/>
                    <a:pt x="44" y="111"/>
                    <a:pt x="44" y="111"/>
                  </a:cubicBezTo>
                  <a:cubicBezTo>
                    <a:pt x="35" y="92"/>
                    <a:pt x="28" y="72"/>
                    <a:pt x="22" y="52"/>
                  </a:cubicBezTo>
                  <a:cubicBezTo>
                    <a:pt x="18" y="44"/>
                    <a:pt x="15" y="36"/>
                    <a:pt x="11" y="28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</p:grpSp>
      <p:sp>
        <p:nvSpPr>
          <p:cNvPr id="7" name="Rectangle 6"/>
          <p:cNvSpPr/>
          <p:nvPr/>
        </p:nvSpPr>
        <p:spPr>
          <a:xfrm>
            <a:off x="0" y="0"/>
            <a:ext cx="182880" cy="6858000"/>
          </a:xfrm>
          <a:prstGeom prst="rect">
            <a:avLst/>
          </a:prstGeom>
          <a:solidFill>
            <a:schemeClr val="tx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2592924" y="624110"/>
            <a:ext cx="8911687" cy="1280890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es-ES" smtClean="0"/>
              <a:t>Haga clic para modificar el estilo de título del patrón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589212" y="2133600"/>
            <a:ext cx="8915400" cy="38862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10361612" y="6130437"/>
            <a:ext cx="1146283" cy="370396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1BEF0D-F0BB-DE4B-95CE-6DB70DBA9567}" type="datetimeFigureOut">
              <a:rPr lang="en-US" dirty="0"/>
              <a:pPr/>
              <a:t>2/17/2014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2589212" y="6135808"/>
            <a:ext cx="7619999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 bwMode="gray">
          <a:xfrm>
            <a:off x="531812" y="787782"/>
            <a:ext cx="779767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2000">
                <a:solidFill>
                  <a:srgbClr val="FEFFFF"/>
                </a:solidFill>
              </a:defRPr>
            </a:lvl1pPr>
          </a:lstStyle>
          <a:p>
            <a:fld id="{D57F1E4F-1CFF-5643-939E-217C01CDF565}" type="slidenum">
              <a:rPr lang="en-US" dirty="0"/>
              <a:pPr/>
              <a:t>‹Nº›</a:t>
            </a:fld>
            <a:endParaRPr lang="en-US" dirty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60" r:id="rId10"/>
    <p:sldLayoutId id="2147483661" r:id="rId11"/>
    <p:sldLayoutId id="2147483662" r:id="rId12"/>
    <p:sldLayoutId id="2147483663" r:id="rId13"/>
    <p:sldLayoutId id="2147483664" r:id="rId14"/>
    <p:sldLayoutId id="2147483658" r:id="rId15"/>
    <p:sldLayoutId id="2147483659" r:id="rId16"/>
  </p:sldLayoutIdLst>
  <p:txStyles>
    <p:titleStyle>
      <a:lvl1pPr algn="l" defTabSz="457200" rtl="0" eaLnBrk="1" latinLnBrk="0" hangingPunct="1">
        <a:spcBef>
          <a:spcPct val="0"/>
        </a:spcBef>
        <a:buNone/>
        <a:defRPr sz="3600" kern="1200">
          <a:solidFill>
            <a:schemeClr val="tx1">
              <a:lumMod val="85000"/>
              <a:lumOff val="15000"/>
            </a:schemeClr>
          </a:solidFill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342900" indent="-3429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8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6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.png"/><Relationship Id="rId4" Type="http://schemas.openxmlformats.org/officeDocument/2006/relationships/image" Target="../media/image6.jp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G"/><Relationship Id="rId7" Type="http://schemas.openxmlformats.org/officeDocument/2006/relationships/image" Target="../media/image1.png"/><Relationship Id="rId2" Type="http://schemas.openxmlformats.org/officeDocument/2006/relationships/image" Target="../media/image7.jp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0.jpg"/><Relationship Id="rId5" Type="http://schemas.openxmlformats.org/officeDocument/2006/relationships/image" Target="../media/image9.jpeg"/><Relationship Id="rId4" Type="http://schemas.openxmlformats.org/officeDocument/2006/relationships/hyperlink" Target="http://tomalaweb.com/wp-content/uploads/2012/05/publicidad-en-redes-sociales011.jpg" TargetMode="Externa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image" Target="../media/image11.jp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jp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jp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jp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ctrTitle"/>
          </p:nvPr>
        </p:nvSpPr>
        <p:spPr/>
        <p:txBody>
          <a:bodyPr>
            <a:normAutofit fontScale="90000"/>
          </a:bodyPr>
          <a:lstStyle/>
          <a:p>
            <a:r>
              <a:rPr lang="es-MX" dirty="0"/>
              <a:t>BYOD Y LAS APLIACIONES COMPARTIDAS DENTRO DE LA INSTITUCIÓN, LA EXPERIENCIA DE LA IBERO</a:t>
            </a:r>
          </a:p>
        </p:txBody>
      </p:sp>
      <p:sp>
        <p:nvSpPr>
          <p:cNvPr id="3" name="Subtítulo 2"/>
          <p:cNvSpPr>
            <a:spLocks noGrp="1"/>
          </p:cNvSpPr>
          <p:nvPr>
            <p:ph type="subTitle" idx="1"/>
          </p:nvPr>
        </p:nvSpPr>
        <p:spPr/>
        <p:txBody>
          <a:bodyPr>
            <a:normAutofit/>
          </a:bodyPr>
          <a:lstStyle/>
          <a:p>
            <a:pPr algn="r"/>
            <a:r>
              <a:rPr lang="es-MX" sz="2000" dirty="0" smtClean="0"/>
              <a:t>M en I. José Luis Hernández Muñoz</a:t>
            </a:r>
            <a:endParaRPr lang="es-MX" sz="2000" dirty="0"/>
          </a:p>
        </p:txBody>
      </p:sp>
      <p:pic>
        <p:nvPicPr>
          <p:cNvPr id="4" name="Imagen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266946" y="0"/>
            <a:ext cx="1925053" cy="81748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49598991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MX" dirty="0" smtClean="0"/>
              <a:t>Inicio del proyecto</a:t>
            </a:r>
            <a:endParaRPr lang="es-MX" dirty="0"/>
          </a:p>
        </p:txBody>
      </p:sp>
      <p:sp>
        <p:nvSpPr>
          <p:cNvPr id="3" name="Marcador de contenido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0" indent="0">
              <a:buNone/>
            </a:pPr>
            <a:endParaRPr lang="es-MX" dirty="0" smtClean="0"/>
          </a:p>
          <a:p>
            <a:r>
              <a:rPr lang="es-MX" dirty="0" smtClean="0"/>
              <a:t>Mejorar la experiencia de nuestros alumnos y profesores en las aulas</a:t>
            </a:r>
          </a:p>
          <a:p>
            <a:endParaRPr lang="es-MX" dirty="0" smtClean="0"/>
          </a:p>
          <a:p>
            <a:r>
              <a:rPr lang="es-MX" dirty="0" smtClean="0"/>
              <a:t>Aumentar el uso de los recursos informáticos</a:t>
            </a:r>
          </a:p>
          <a:p>
            <a:endParaRPr lang="es-MX" dirty="0"/>
          </a:p>
          <a:p>
            <a:r>
              <a:rPr lang="es-MX" dirty="0" smtClean="0"/>
              <a:t>Facilitar el uso y aumentar su disponibilidad</a:t>
            </a:r>
          </a:p>
          <a:p>
            <a:endParaRPr lang="es-MX" dirty="0" smtClean="0"/>
          </a:p>
          <a:p>
            <a:r>
              <a:rPr lang="es-MX" dirty="0"/>
              <a:t>Aprovechar al máximo el software disponible</a:t>
            </a:r>
          </a:p>
          <a:p>
            <a:endParaRPr lang="es-MX" dirty="0" smtClean="0"/>
          </a:p>
          <a:p>
            <a:pPr marL="0" indent="0">
              <a:buNone/>
            </a:pPr>
            <a:endParaRPr lang="es-MX" dirty="0"/>
          </a:p>
        </p:txBody>
      </p:sp>
      <p:pic>
        <p:nvPicPr>
          <p:cNvPr id="4" name="Imagen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266946" y="0"/>
            <a:ext cx="1925053" cy="81748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2865527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MX" dirty="0" smtClean="0"/>
              <a:t>Punto de partida</a:t>
            </a:r>
            <a:endParaRPr lang="es-MX" dirty="0"/>
          </a:p>
        </p:txBody>
      </p:sp>
      <p:sp>
        <p:nvSpPr>
          <p:cNvPr id="3" name="Marcador de contenido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s-MX" dirty="0" smtClean="0"/>
              <a:t>Tenemos laboratorios de cómputo especializados</a:t>
            </a:r>
          </a:p>
          <a:p>
            <a:endParaRPr lang="es-MX" dirty="0" smtClean="0"/>
          </a:p>
          <a:p>
            <a:r>
              <a:rPr lang="es-MX" dirty="0" smtClean="0"/>
              <a:t>Tenemos laboratorios de cómputo general</a:t>
            </a:r>
          </a:p>
          <a:p>
            <a:endParaRPr lang="es-MX" dirty="0" smtClean="0"/>
          </a:p>
          <a:p>
            <a:r>
              <a:rPr lang="es-MX" dirty="0" smtClean="0"/>
              <a:t>Red inalámbrica con cobertura al 100%.</a:t>
            </a:r>
          </a:p>
          <a:p>
            <a:endParaRPr lang="es-MX" dirty="0" smtClean="0"/>
          </a:p>
          <a:p>
            <a:r>
              <a:rPr lang="es-MX" dirty="0" smtClean="0"/>
              <a:t>Más de 11.000 alumnos en el campus</a:t>
            </a:r>
          </a:p>
          <a:p>
            <a:endParaRPr lang="es-MX" dirty="0" smtClean="0"/>
          </a:p>
          <a:p>
            <a:r>
              <a:rPr lang="es-MX" dirty="0" smtClean="0"/>
              <a:t>Más de 300 aulas</a:t>
            </a:r>
          </a:p>
          <a:p>
            <a:endParaRPr lang="es-MX" dirty="0" smtClean="0"/>
          </a:p>
          <a:p>
            <a:endParaRPr lang="es-MX" dirty="0"/>
          </a:p>
        </p:txBody>
      </p:sp>
      <p:pic>
        <p:nvPicPr>
          <p:cNvPr id="4" name="Imagen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266946" y="0"/>
            <a:ext cx="1925053" cy="817488"/>
          </a:xfrm>
          <a:prstGeom prst="rect">
            <a:avLst/>
          </a:prstGeom>
        </p:spPr>
      </p:pic>
      <p:pic>
        <p:nvPicPr>
          <p:cNvPr id="5" name="Imagen 4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539789" y="3382879"/>
            <a:ext cx="4419600" cy="33147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3393074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MX" dirty="0" smtClean="0"/>
              <a:t>¿Qué hacen nuestros usuarios?</a:t>
            </a:r>
            <a:endParaRPr lang="es-MX" dirty="0"/>
          </a:p>
        </p:txBody>
      </p:sp>
      <p:sp>
        <p:nvSpPr>
          <p:cNvPr id="3" name="Marcador de contenido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s-MX" dirty="0" smtClean="0"/>
              <a:t>Aprender el uso de las </a:t>
            </a:r>
            <a:r>
              <a:rPr lang="es-MX" dirty="0" err="1" smtClean="0"/>
              <a:t>TIC’s</a:t>
            </a:r>
            <a:r>
              <a:rPr lang="es-MX" dirty="0" smtClean="0"/>
              <a:t> en su programa académico</a:t>
            </a:r>
            <a:endParaRPr lang="es-MX" dirty="0"/>
          </a:p>
          <a:p>
            <a:endParaRPr lang="es-MX" dirty="0" smtClean="0"/>
          </a:p>
          <a:p>
            <a:r>
              <a:rPr lang="es-MX" dirty="0" smtClean="0"/>
              <a:t>Traen sus propios dispositivos al salón</a:t>
            </a:r>
          </a:p>
          <a:p>
            <a:endParaRPr lang="es-MX" dirty="0" smtClean="0"/>
          </a:p>
          <a:p>
            <a:r>
              <a:rPr lang="es-MX" dirty="0" smtClean="0"/>
              <a:t>Uso de servicios de la ibero y fuera de ella</a:t>
            </a:r>
            <a:endParaRPr lang="es-MX" dirty="0"/>
          </a:p>
          <a:p>
            <a:endParaRPr lang="es-MX" dirty="0" smtClean="0"/>
          </a:p>
          <a:p>
            <a:endParaRPr lang="es-MX" dirty="0"/>
          </a:p>
        </p:txBody>
      </p:sp>
      <p:pic>
        <p:nvPicPr>
          <p:cNvPr id="4" name="Imagen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266946" y="0"/>
            <a:ext cx="1925053" cy="817488"/>
          </a:xfrm>
          <a:prstGeom prst="rect">
            <a:avLst/>
          </a:prstGeom>
        </p:spPr>
      </p:pic>
      <p:pic>
        <p:nvPicPr>
          <p:cNvPr id="6" name="Imagen 5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656719" y="2847472"/>
            <a:ext cx="3220453" cy="322045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89506148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MX" dirty="0" smtClean="0"/>
              <a:t>Infraestructura en Aulas</a:t>
            </a:r>
            <a:endParaRPr lang="es-MX" dirty="0"/>
          </a:p>
        </p:txBody>
      </p:sp>
      <p:sp>
        <p:nvSpPr>
          <p:cNvPr id="3" name="Marcador de contenido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1"/>
            <a:r>
              <a:rPr lang="es-MX" dirty="0" smtClean="0"/>
              <a:t>Red eléctrica</a:t>
            </a:r>
          </a:p>
          <a:p>
            <a:pPr lvl="1"/>
            <a:r>
              <a:rPr lang="es-MX" dirty="0" smtClean="0"/>
              <a:t>Mobiliario</a:t>
            </a:r>
          </a:p>
          <a:p>
            <a:pPr lvl="1"/>
            <a:r>
              <a:rPr lang="es-MX" dirty="0" smtClean="0"/>
              <a:t>Iluminación</a:t>
            </a:r>
          </a:p>
          <a:p>
            <a:pPr lvl="1"/>
            <a:r>
              <a:rPr lang="es-MX" dirty="0" smtClean="0"/>
              <a:t>Audio y vídeo</a:t>
            </a:r>
          </a:p>
          <a:p>
            <a:pPr lvl="1"/>
            <a:r>
              <a:rPr lang="es-MX" dirty="0" smtClean="0"/>
              <a:t>Red</a:t>
            </a:r>
          </a:p>
          <a:p>
            <a:pPr lvl="1"/>
            <a:r>
              <a:rPr lang="es-MX" dirty="0" smtClean="0"/>
              <a:t>Control y acceso</a:t>
            </a:r>
          </a:p>
        </p:txBody>
      </p:sp>
      <p:pic>
        <p:nvPicPr>
          <p:cNvPr id="5" name="Imagen 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424862" y="1590676"/>
            <a:ext cx="2451686" cy="1386668"/>
          </a:xfrm>
          <a:prstGeom prst="rect">
            <a:avLst/>
          </a:prstGeom>
        </p:spPr>
      </p:pic>
      <p:pic>
        <p:nvPicPr>
          <p:cNvPr id="6" name="Imagen 5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118308" y="2977344"/>
            <a:ext cx="2101015" cy="1930066"/>
          </a:xfrm>
          <a:prstGeom prst="rect">
            <a:avLst/>
          </a:prstGeom>
        </p:spPr>
      </p:pic>
      <p:pic>
        <p:nvPicPr>
          <p:cNvPr id="7" name="Imagen 6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038724" y="3103499"/>
            <a:ext cx="1837824" cy="1837824"/>
          </a:xfrm>
          <a:prstGeom prst="rect">
            <a:avLst/>
          </a:prstGeom>
        </p:spPr>
      </p:pic>
      <p:pic>
        <p:nvPicPr>
          <p:cNvPr id="8" name="Imagen 7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266946" y="0"/>
            <a:ext cx="1925053" cy="81748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04196107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2592926" y="624110"/>
            <a:ext cx="4991504" cy="745787"/>
          </a:xfrm>
        </p:spPr>
        <p:txBody>
          <a:bodyPr>
            <a:normAutofit fontScale="90000"/>
          </a:bodyPr>
          <a:lstStyle/>
          <a:p>
            <a:r>
              <a:rPr lang="es-MX" dirty="0" err="1" smtClean="0"/>
              <a:t>Exoestructura</a:t>
            </a:r>
            <a:r>
              <a:rPr lang="es-MX" dirty="0" smtClean="0"/>
              <a:t> en Aula</a:t>
            </a:r>
            <a:endParaRPr lang="es-MX" dirty="0"/>
          </a:p>
        </p:txBody>
      </p:sp>
      <p:sp>
        <p:nvSpPr>
          <p:cNvPr id="3" name="Marcador de contenido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s-MX" dirty="0" smtClean="0"/>
              <a:t>Correo electrónico</a:t>
            </a:r>
          </a:p>
          <a:p>
            <a:r>
              <a:rPr lang="es-MX" dirty="0" smtClean="0"/>
              <a:t>Redes Sociales</a:t>
            </a:r>
          </a:p>
          <a:p>
            <a:r>
              <a:rPr lang="es-MX" dirty="0" smtClean="0"/>
              <a:t>Mensajería instantánea</a:t>
            </a:r>
          </a:p>
          <a:p>
            <a:r>
              <a:rPr lang="es-MX" dirty="0" smtClean="0"/>
              <a:t>Herramientas colaborativas</a:t>
            </a:r>
          </a:p>
          <a:p>
            <a:r>
              <a:rPr lang="es-MX" dirty="0" smtClean="0"/>
              <a:t>Tabletas, Laptops, </a:t>
            </a:r>
          </a:p>
          <a:p>
            <a:r>
              <a:rPr lang="es-MX" dirty="0"/>
              <a:t>Apps</a:t>
            </a:r>
          </a:p>
          <a:p>
            <a:endParaRPr lang="es-MX" dirty="0" smtClean="0"/>
          </a:p>
          <a:p>
            <a:endParaRPr lang="es-MX" dirty="0" smtClean="0"/>
          </a:p>
          <a:p>
            <a:endParaRPr lang="es-MX" dirty="0"/>
          </a:p>
        </p:txBody>
      </p:sp>
      <p:pic>
        <p:nvPicPr>
          <p:cNvPr id="6" name="Imagen 5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437382" y="2642435"/>
            <a:ext cx="1522008" cy="1550104"/>
          </a:xfrm>
          <a:prstGeom prst="rect">
            <a:avLst/>
          </a:prstGeom>
        </p:spPr>
      </p:pic>
      <p:pic>
        <p:nvPicPr>
          <p:cNvPr id="7" name="Imagen 6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326605" y="2642435"/>
            <a:ext cx="2104647" cy="1199649"/>
          </a:xfrm>
          <a:prstGeom prst="rect">
            <a:avLst/>
          </a:prstGeom>
        </p:spPr>
      </p:pic>
      <p:pic>
        <p:nvPicPr>
          <p:cNvPr id="9" name="Picture 6" descr="Agencia de Publicidad en redes sociales">
            <a:hlinkClick r:id="rId4"/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373099" y="1209942"/>
            <a:ext cx="1962250" cy="119964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8" name="Imagen 7"/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169113" y="4304704"/>
            <a:ext cx="2370221" cy="2370221"/>
          </a:xfrm>
          <a:prstGeom prst="rect">
            <a:avLst/>
          </a:prstGeom>
        </p:spPr>
      </p:pic>
      <p:pic>
        <p:nvPicPr>
          <p:cNvPr id="10" name="Imagen 9"/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266946" y="0"/>
            <a:ext cx="1925053" cy="81748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24841670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" name="Llamada de flecha cuádruple 22"/>
          <p:cNvSpPr/>
          <p:nvPr/>
        </p:nvSpPr>
        <p:spPr>
          <a:xfrm>
            <a:off x="4610656" y="2179314"/>
            <a:ext cx="4158528" cy="2801756"/>
          </a:xfrm>
          <a:prstGeom prst="quadArrowCallou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MX"/>
          </a:p>
        </p:txBody>
      </p:sp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MX" dirty="0" smtClean="0"/>
              <a:t>El ecosistema Ibero</a:t>
            </a:r>
            <a:endParaRPr lang="es-MX" dirty="0"/>
          </a:p>
        </p:txBody>
      </p:sp>
      <p:pic>
        <p:nvPicPr>
          <p:cNvPr id="4" name="Imagen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185730" y="2609580"/>
            <a:ext cx="3069184" cy="2046123"/>
          </a:xfrm>
          <a:prstGeom prst="rect">
            <a:avLst/>
          </a:prstGeom>
        </p:spPr>
      </p:pic>
      <p:sp>
        <p:nvSpPr>
          <p:cNvPr id="5" name="CuadroTexto 4"/>
          <p:cNvSpPr txBox="1"/>
          <p:nvPr/>
        </p:nvSpPr>
        <p:spPr>
          <a:xfrm>
            <a:off x="2956795" y="1644978"/>
            <a:ext cx="215796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s-MX" dirty="0" smtClean="0"/>
              <a:t>Almacenamiento</a:t>
            </a:r>
            <a:endParaRPr lang="es-MX" dirty="0"/>
          </a:p>
        </p:txBody>
      </p:sp>
      <p:sp>
        <p:nvSpPr>
          <p:cNvPr id="6" name="CuadroTexto 5"/>
          <p:cNvSpPr txBox="1"/>
          <p:nvPr/>
        </p:nvSpPr>
        <p:spPr>
          <a:xfrm>
            <a:off x="5316406" y="1421731"/>
            <a:ext cx="2698175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s-MX" dirty="0" smtClean="0"/>
              <a:t>Credencial Inteligente</a:t>
            </a:r>
            <a:endParaRPr lang="es-MX" dirty="0"/>
          </a:p>
        </p:txBody>
      </p:sp>
      <p:sp>
        <p:nvSpPr>
          <p:cNvPr id="7" name="CuadroTexto 6"/>
          <p:cNvSpPr txBox="1"/>
          <p:nvPr/>
        </p:nvSpPr>
        <p:spPr>
          <a:xfrm>
            <a:off x="9023687" y="2609580"/>
            <a:ext cx="141737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s-MX" dirty="0" smtClean="0"/>
              <a:t>Ibero móvil</a:t>
            </a:r>
            <a:endParaRPr lang="es-MX" dirty="0"/>
          </a:p>
        </p:txBody>
      </p:sp>
      <p:sp>
        <p:nvSpPr>
          <p:cNvPr id="8" name="CuadroTexto 7"/>
          <p:cNvSpPr txBox="1"/>
          <p:nvPr/>
        </p:nvSpPr>
        <p:spPr>
          <a:xfrm>
            <a:off x="9103895" y="3052107"/>
            <a:ext cx="125867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s-MX" dirty="0" smtClean="0"/>
              <a:t>Impresión</a:t>
            </a:r>
            <a:endParaRPr lang="es-MX" dirty="0"/>
          </a:p>
        </p:txBody>
      </p:sp>
      <p:sp>
        <p:nvSpPr>
          <p:cNvPr id="9" name="CuadroTexto 8"/>
          <p:cNvSpPr txBox="1"/>
          <p:nvPr/>
        </p:nvSpPr>
        <p:spPr>
          <a:xfrm>
            <a:off x="9023687" y="3544482"/>
            <a:ext cx="226536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s-MX" dirty="0" smtClean="0"/>
              <a:t>Kioscos de servicio</a:t>
            </a:r>
            <a:endParaRPr lang="es-MX" dirty="0"/>
          </a:p>
        </p:txBody>
      </p:sp>
      <p:sp>
        <p:nvSpPr>
          <p:cNvPr id="10" name="CuadroTexto 9"/>
          <p:cNvSpPr txBox="1"/>
          <p:nvPr/>
        </p:nvSpPr>
        <p:spPr>
          <a:xfrm>
            <a:off x="9241916" y="4090736"/>
            <a:ext cx="2398294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MX" dirty="0" smtClean="0"/>
              <a:t>Fotocopias y Centros de Digitalización*</a:t>
            </a:r>
            <a:endParaRPr lang="es-MX" dirty="0"/>
          </a:p>
        </p:txBody>
      </p:sp>
      <p:sp>
        <p:nvSpPr>
          <p:cNvPr id="11" name="CuadroTexto 10"/>
          <p:cNvSpPr txBox="1"/>
          <p:nvPr/>
        </p:nvSpPr>
        <p:spPr>
          <a:xfrm>
            <a:off x="2255764" y="2814023"/>
            <a:ext cx="215315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s-MX" dirty="0" smtClean="0"/>
              <a:t>Servicios en Línea</a:t>
            </a:r>
            <a:endParaRPr lang="es-MX" dirty="0"/>
          </a:p>
        </p:txBody>
      </p:sp>
      <p:sp>
        <p:nvSpPr>
          <p:cNvPr id="12" name="CuadroTexto 11"/>
          <p:cNvSpPr txBox="1"/>
          <p:nvPr/>
        </p:nvSpPr>
        <p:spPr>
          <a:xfrm>
            <a:off x="2302849" y="3387798"/>
            <a:ext cx="2316259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MX" dirty="0" smtClean="0"/>
              <a:t>Laboratorios de Computo Especializado</a:t>
            </a:r>
            <a:endParaRPr lang="es-MX" dirty="0"/>
          </a:p>
        </p:txBody>
      </p:sp>
      <p:sp>
        <p:nvSpPr>
          <p:cNvPr id="13" name="CuadroTexto 12"/>
          <p:cNvSpPr txBox="1"/>
          <p:nvPr/>
        </p:nvSpPr>
        <p:spPr>
          <a:xfrm>
            <a:off x="2075426" y="4609002"/>
            <a:ext cx="251383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s-MX" dirty="0" smtClean="0"/>
              <a:t>Proyectores en aulas</a:t>
            </a:r>
            <a:endParaRPr lang="es-MX" dirty="0"/>
          </a:p>
        </p:txBody>
      </p:sp>
      <p:sp>
        <p:nvSpPr>
          <p:cNvPr id="14" name="CuadroTexto 13"/>
          <p:cNvSpPr txBox="1"/>
          <p:nvPr/>
        </p:nvSpPr>
        <p:spPr>
          <a:xfrm>
            <a:off x="3410444" y="5077116"/>
            <a:ext cx="1250663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s-MX" sz="2000" b="1" dirty="0" smtClean="0">
                <a:solidFill>
                  <a:srgbClr val="FF0000"/>
                </a:solidFill>
              </a:rPr>
              <a:t>Software</a:t>
            </a:r>
            <a:endParaRPr lang="es-MX" sz="2000" b="1" dirty="0">
              <a:solidFill>
                <a:srgbClr val="FF0000"/>
              </a:solidFill>
            </a:endParaRPr>
          </a:p>
        </p:txBody>
      </p:sp>
      <p:sp>
        <p:nvSpPr>
          <p:cNvPr id="15" name="CuadroTexto 14"/>
          <p:cNvSpPr txBox="1"/>
          <p:nvPr/>
        </p:nvSpPr>
        <p:spPr>
          <a:xfrm>
            <a:off x="5206290" y="5798314"/>
            <a:ext cx="2047355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s-MX" dirty="0" smtClean="0"/>
              <a:t>Red Inalámbrica</a:t>
            </a:r>
            <a:endParaRPr lang="es-MX" dirty="0"/>
          </a:p>
        </p:txBody>
      </p:sp>
      <p:sp>
        <p:nvSpPr>
          <p:cNvPr id="16" name="CuadroTexto 15"/>
          <p:cNvSpPr txBox="1"/>
          <p:nvPr/>
        </p:nvSpPr>
        <p:spPr>
          <a:xfrm>
            <a:off x="6978316" y="5518848"/>
            <a:ext cx="184377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s-MX" dirty="0" smtClean="0"/>
              <a:t>Redes Sociales</a:t>
            </a:r>
            <a:endParaRPr lang="es-MX" dirty="0"/>
          </a:p>
        </p:txBody>
      </p:sp>
      <p:sp>
        <p:nvSpPr>
          <p:cNvPr id="17" name="CuadroTexto 16"/>
          <p:cNvSpPr txBox="1"/>
          <p:nvPr/>
        </p:nvSpPr>
        <p:spPr>
          <a:xfrm>
            <a:off x="8591678" y="5150882"/>
            <a:ext cx="228139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s-MX" dirty="0" smtClean="0"/>
              <a:t>Correo Electrónico</a:t>
            </a:r>
            <a:endParaRPr lang="es-MX" dirty="0"/>
          </a:p>
        </p:txBody>
      </p:sp>
      <p:sp>
        <p:nvSpPr>
          <p:cNvPr id="18" name="CuadroTexto 17"/>
          <p:cNvSpPr txBox="1"/>
          <p:nvPr/>
        </p:nvSpPr>
        <p:spPr>
          <a:xfrm>
            <a:off x="8822090" y="2134145"/>
            <a:ext cx="147829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s-MX" dirty="0" err="1" smtClean="0"/>
              <a:t>Blackboard</a:t>
            </a:r>
            <a:endParaRPr lang="es-MX" dirty="0"/>
          </a:p>
        </p:txBody>
      </p:sp>
      <p:sp>
        <p:nvSpPr>
          <p:cNvPr id="19" name="CuadroTexto 18"/>
          <p:cNvSpPr txBox="1"/>
          <p:nvPr/>
        </p:nvSpPr>
        <p:spPr>
          <a:xfrm>
            <a:off x="8014581" y="1407739"/>
            <a:ext cx="2018213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MX" dirty="0" smtClean="0"/>
              <a:t>Biblioteca Digital</a:t>
            </a:r>
            <a:endParaRPr lang="es-MX" dirty="0"/>
          </a:p>
        </p:txBody>
      </p:sp>
      <p:sp>
        <p:nvSpPr>
          <p:cNvPr id="20" name="CuadroTexto 19"/>
          <p:cNvSpPr txBox="1"/>
          <p:nvPr/>
        </p:nvSpPr>
        <p:spPr>
          <a:xfrm>
            <a:off x="1549999" y="2240248"/>
            <a:ext cx="281359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s-MX" dirty="0" smtClean="0"/>
              <a:t>Mensajería Instantánea</a:t>
            </a:r>
            <a:endParaRPr lang="es-MX" dirty="0"/>
          </a:p>
        </p:txBody>
      </p:sp>
      <p:sp>
        <p:nvSpPr>
          <p:cNvPr id="21" name="CuadroTexto 20"/>
          <p:cNvSpPr txBox="1"/>
          <p:nvPr/>
        </p:nvSpPr>
        <p:spPr>
          <a:xfrm>
            <a:off x="4159208" y="5509226"/>
            <a:ext cx="1047082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s-MX" dirty="0" smtClean="0"/>
              <a:t>Internet</a:t>
            </a:r>
            <a:endParaRPr lang="es-MX" dirty="0"/>
          </a:p>
        </p:txBody>
      </p:sp>
      <p:sp>
        <p:nvSpPr>
          <p:cNvPr id="22" name="Flecha derecha 21"/>
          <p:cNvSpPr/>
          <p:nvPr/>
        </p:nvSpPr>
        <p:spPr>
          <a:xfrm>
            <a:off x="2253386" y="5102039"/>
            <a:ext cx="1157058" cy="473969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MX"/>
          </a:p>
        </p:txBody>
      </p:sp>
      <p:pic>
        <p:nvPicPr>
          <p:cNvPr id="24" name="Imagen 23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266946" y="0"/>
            <a:ext cx="1925053" cy="81748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94655040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MX" dirty="0" smtClean="0"/>
              <a:t>Como usamos la virtualización</a:t>
            </a:r>
            <a:endParaRPr lang="es-MX" dirty="0"/>
          </a:p>
        </p:txBody>
      </p:sp>
      <p:sp>
        <p:nvSpPr>
          <p:cNvPr id="3" name="Marcador de contenido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20000"/>
          </a:bodyPr>
          <a:lstStyle/>
          <a:p>
            <a:r>
              <a:rPr lang="es-MX" dirty="0" smtClean="0"/>
              <a:t>Virtualización de escritorio</a:t>
            </a:r>
          </a:p>
          <a:p>
            <a:pPr lvl="1"/>
            <a:r>
              <a:rPr lang="es-MX" dirty="0" smtClean="0"/>
              <a:t>Ambiente único y propio</a:t>
            </a:r>
          </a:p>
          <a:p>
            <a:pPr lvl="1"/>
            <a:r>
              <a:rPr lang="es-MX" dirty="0" smtClean="0"/>
              <a:t>Pertenencia de un equipo virtual</a:t>
            </a:r>
          </a:p>
          <a:p>
            <a:pPr lvl="1"/>
            <a:r>
              <a:rPr lang="es-MX" dirty="0" smtClean="0"/>
              <a:t>Almacenamiento incluido</a:t>
            </a:r>
          </a:p>
          <a:p>
            <a:pPr lvl="1"/>
            <a:r>
              <a:rPr lang="es-MX" dirty="0" smtClean="0"/>
              <a:t>Aplicativos ya instalados</a:t>
            </a:r>
          </a:p>
          <a:p>
            <a:pPr lvl="1"/>
            <a:r>
              <a:rPr lang="es-MX" dirty="0" smtClean="0"/>
              <a:t>Mayores requerimientos de computo</a:t>
            </a:r>
          </a:p>
          <a:p>
            <a:pPr lvl="1"/>
            <a:endParaRPr lang="es-MX" dirty="0" smtClean="0"/>
          </a:p>
          <a:p>
            <a:r>
              <a:rPr lang="es-MX" dirty="0" smtClean="0"/>
              <a:t>Virtualización de aplicaciones</a:t>
            </a:r>
          </a:p>
          <a:p>
            <a:pPr lvl="1"/>
            <a:r>
              <a:rPr lang="es-MX" dirty="0" smtClean="0"/>
              <a:t>Tu propia configuración en tu equipo</a:t>
            </a:r>
          </a:p>
          <a:p>
            <a:pPr lvl="1"/>
            <a:r>
              <a:rPr lang="es-MX" dirty="0" smtClean="0"/>
              <a:t>Tu almacenamiento</a:t>
            </a:r>
          </a:p>
          <a:p>
            <a:pPr lvl="1"/>
            <a:r>
              <a:rPr lang="es-MX" dirty="0" smtClean="0"/>
              <a:t>Aplicativos mediante un portal de consumo</a:t>
            </a:r>
          </a:p>
          <a:p>
            <a:pPr lvl="1"/>
            <a:r>
              <a:rPr lang="es-MX" dirty="0" smtClean="0"/>
              <a:t>Necesidades de computo sobre demanda</a:t>
            </a:r>
            <a:endParaRPr lang="es-MX" dirty="0"/>
          </a:p>
        </p:txBody>
      </p:sp>
      <p:pic>
        <p:nvPicPr>
          <p:cNvPr id="4" name="Imagen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266946" y="0"/>
            <a:ext cx="1925053" cy="817488"/>
          </a:xfrm>
          <a:prstGeom prst="rect">
            <a:avLst/>
          </a:prstGeom>
        </p:spPr>
      </p:pic>
      <p:pic>
        <p:nvPicPr>
          <p:cNvPr id="5" name="Imagen 4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667124" y="2133599"/>
            <a:ext cx="3888606" cy="324050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3561557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MX" dirty="0" smtClean="0"/>
              <a:t>Las ventajas de </a:t>
            </a:r>
            <a:r>
              <a:rPr lang="es-MX" dirty="0" err="1" smtClean="0"/>
              <a:t>virtualizar</a:t>
            </a:r>
            <a:r>
              <a:rPr lang="es-MX" dirty="0" smtClean="0"/>
              <a:t> aplicaciones</a:t>
            </a:r>
            <a:endParaRPr lang="es-MX" dirty="0"/>
          </a:p>
        </p:txBody>
      </p:sp>
      <p:sp>
        <p:nvSpPr>
          <p:cNvPr id="3" name="Marcador de contenido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10000"/>
          </a:bodyPr>
          <a:lstStyle/>
          <a:p>
            <a:r>
              <a:rPr lang="es-MX" dirty="0" smtClean="0"/>
              <a:t>Utilización de las licencias sin recursos ociosos</a:t>
            </a:r>
          </a:p>
          <a:p>
            <a:r>
              <a:rPr lang="es-MX" dirty="0" smtClean="0"/>
              <a:t>Facilidad de uso</a:t>
            </a:r>
          </a:p>
          <a:p>
            <a:r>
              <a:rPr lang="es-MX" dirty="0" smtClean="0"/>
              <a:t>Confort al utilizar tu propio equipo</a:t>
            </a:r>
          </a:p>
          <a:p>
            <a:pPr lvl="0"/>
            <a:r>
              <a:rPr lang="es-MX" dirty="0" smtClean="0"/>
              <a:t>Aumento de salas donde utilizar el software</a:t>
            </a:r>
          </a:p>
          <a:p>
            <a:pPr lvl="0"/>
            <a:r>
              <a:rPr lang="es-MX" dirty="0"/>
              <a:t>Bajo mantenimiento en el equipo </a:t>
            </a:r>
            <a:r>
              <a:rPr lang="es-MX" dirty="0" smtClean="0"/>
              <a:t>instalado</a:t>
            </a:r>
            <a:endParaRPr lang="es-MX" dirty="0"/>
          </a:p>
          <a:p>
            <a:pPr lvl="0"/>
            <a:r>
              <a:rPr lang="es-MX" dirty="0" smtClean="0"/>
              <a:t>Facilidad </a:t>
            </a:r>
            <a:r>
              <a:rPr lang="es-MX" dirty="0"/>
              <a:t>de uso de la tecnología </a:t>
            </a:r>
            <a:r>
              <a:rPr lang="es-MX" dirty="0" smtClean="0"/>
              <a:t>instalada</a:t>
            </a:r>
            <a:endParaRPr lang="es-MX" dirty="0"/>
          </a:p>
          <a:p>
            <a:pPr lvl="0"/>
            <a:r>
              <a:rPr lang="es-MX" dirty="0"/>
              <a:t>Incrementar gradualmente el número de aulas tecnificadas para dar el servicio a más alumnos en el campus, pudiendo llegar a que cada alumno utilice el software en cualquier lugar de la ibero o hasta en su </a:t>
            </a:r>
            <a:r>
              <a:rPr lang="es-MX" dirty="0" smtClean="0"/>
              <a:t>casa</a:t>
            </a:r>
          </a:p>
          <a:p>
            <a:pPr lvl="0"/>
            <a:r>
              <a:rPr lang="es-MX" dirty="0"/>
              <a:t>A</a:t>
            </a:r>
            <a:r>
              <a:rPr lang="es-MX" dirty="0" smtClean="0"/>
              <a:t>dministración simplificada ya que se encuentra centralizada</a:t>
            </a:r>
          </a:p>
          <a:p>
            <a:pPr lvl="0"/>
            <a:r>
              <a:rPr lang="es-MX" dirty="0" smtClean="0"/>
              <a:t>Compatibilidad de los equipos</a:t>
            </a:r>
            <a:endParaRPr lang="es-MX" dirty="0"/>
          </a:p>
          <a:p>
            <a:endParaRPr lang="es-MX" dirty="0"/>
          </a:p>
        </p:txBody>
      </p:sp>
      <p:pic>
        <p:nvPicPr>
          <p:cNvPr id="4" name="Imagen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266946" y="0"/>
            <a:ext cx="1925053" cy="817488"/>
          </a:xfrm>
          <a:prstGeom prst="rect">
            <a:avLst/>
          </a:prstGeom>
        </p:spPr>
      </p:pic>
      <p:pic>
        <p:nvPicPr>
          <p:cNvPr id="6" name="Imagen 5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507371" y="2133600"/>
            <a:ext cx="1997241" cy="1784202"/>
          </a:xfrm>
          <a:prstGeom prst="rect">
            <a:avLst/>
          </a:prstGeom>
        </p:spPr>
      </p:pic>
      <p:sp>
        <p:nvSpPr>
          <p:cNvPr id="7" name="CuadroTexto 6"/>
          <p:cNvSpPr txBox="1"/>
          <p:nvPr/>
        </p:nvSpPr>
        <p:spPr>
          <a:xfrm>
            <a:off x="6962273" y="5911222"/>
            <a:ext cx="4932761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s-MX" dirty="0"/>
              <a:t>No todo el software puede ser </a:t>
            </a:r>
            <a:r>
              <a:rPr lang="es-MX" dirty="0" err="1"/>
              <a:t>virtualizado</a:t>
            </a:r>
            <a:endParaRPr lang="es-MX" dirty="0"/>
          </a:p>
          <a:p>
            <a:endParaRPr lang="es-MX" dirty="0"/>
          </a:p>
        </p:txBody>
      </p:sp>
    </p:spTree>
    <p:extLst>
      <p:ext uri="{BB962C8B-B14F-4D97-AF65-F5344CB8AC3E}">
        <p14:creationId xmlns:p14="http://schemas.microsoft.com/office/powerpoint/2010/main" val="305111957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MX" dirty="0" smtClean="0"/>
              <a:t>Puntos clave</a:t>
            </a:r>
            <a:endParaRPr lang="es-MX" dirty="0"/>
          </a:p>
        </p:txBody>
      </p:sp>
      <p:sp>
        <p:nvSpPr>
          <p:cNvPr id="3" name="Marcador de contenido 2"/>
          <p:cNvSpPr>
            <a:spLocks noGrp="1"/>
          </p:cNvSpPr>
          <p:nvPr>
            <p:ph idx="1"/>
          </p:nvPr>
        </p:nvSpPr>
        <p:spPr>
          <a:xfrm>
            <a:off x="2396707" y="2638926"/>
            <a:ext cx="8915400" cy="3777622"/>
          </a:xfrm>
        </p:spPr>
        <p:txBody>
          <a:bodyPr>
            <a:normAutofit/>
          </a:bodyPr>
          <a:lstStyle/>
          <a:p>
            <a:r>
              <a:rPr lang="es-MX" dirty="0" smtClean="0"/>
              <a:t>Resalte la confianza en sus usuarios</a:t>
            </a:r>
          </a:p>
          <a:p>
            <a:endParaRPr lang="es-MX" dirty="0" smtClean="0"/>
          </a:p>
          <a:p>
            <a:r>
              <a:rPr lang="es-MX" dirty="0" smtClean="0"/>
              <a:t>Ayude al usuario a mejorar sus actividades</a:t>
            </a:r>
          </a:p>
          <a:p>
            <a:endParaRPr lang="es-MX" dirty="0" smtClean="0"/>
          </a:p>
          <a:p>
            <a:r>
              <a:rPr lang="es-MX" dirty="0" smtClean="0"/>
              <a:t>Invierta en su infraestructura para ayudar al usuario</a:t>
            </a:r>
          </a:p>
          <a:p>
            <a:endParaRPr lang="es-MX" dirty="0" smtClean="0"/>
          </a:p>
          <a:p>
            <a:endParaRPr lang="es-MX" dirty="0" smtClean="0"/>
          </a:p>
          <a:p>
            <a:endParaRPr lang="es-MX" dirty="0" smtClean="0"/>
          </a:p>
          <a:p>
            <a:endParaRPr lang="es-MX" dirty="0"/>
          </a:p>
        </p:txBody>
      </p:sp>
      <p:pic>
        <p:nvPicPr>
          <p:cNvPr id="4" name="Imagen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266946" y="0"/>
            <a:ext cx="1925053" cy="817488"/>
          </a:xfrm>
          <a:prstGeom prst="rect">
            <a:avLst/>
          </a:prstGeom>
        </p:spPr>
      </p:pic>
      <p:pic>
        <p:nvPicPr>
          <p:cNvPr id="5" name="Imagen 4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981771" y="1237866"/>
            <a:ext cx="3736159" cy="280211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32706434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Marcador de contenido 2"/>
          <p:cNvSpPr>
            <a:spLocks noGrp="1"/>
          </p:cNvSpPr>
          <p:nvPr>
            <p:ph idx="1"/>
          </p:nvPr>
        </p:nvSpPr>
        <p:spPr>
          <a:xfrm>
            <a:off x="4859170" y="3200400"/>
            <a:ext cx="3370430" cy="842211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s-MX" sz="4400" dirty="0" smtClean="0"/>
              <a:t>¡Gracias!</a:t>
            </a:r>
            <a:endParaRPr lang="es-MX" sz="4400" dirty="0"/>
          </a:p>
        </p:txBody>
      </p:sp>
      <p:pic>
        <p:nvPicPr>
          <p:cNvPr id="4" name="Imagen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266946" y="0"/>
            <a:ext cx="1925053" cy="817488"/>
          </a:xfrm>
          <a:prstGeom prst="rect">
            <a:avLst/>
          </a:prstGeom>
        </p:spPr>
      </p:pic>
      <p:sp>
        <p:nvSpPr>
          <p:cNvPr id="5" name="CuadroTexto 4"/>
          <p:cNvSpPr txBox="1"/>
          <p:nvPr/>
        </p:nvSpPr>
        <p:spPr>
          <a:xfrm>
            <a:off x="7756358" y="4772526"/>
            <a:ext cx="4245073" cy="120032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s-MX" sz="2400" dirty="0" smtClean="0"/>
              <a:t>José Luis Hernández Muñoz</a:t>
            </a:r>
          </a:p>
          <a:p>
            <a:endParaRPr lang="es-MX" sz="2400" dirty="0" smtClean="0"/>
          </a:p>
          <a:p>
            <a:r>
              <a:rPr lang="es-MX" sz="2400" dirty="0" smtClean="0"/>
              <a:t>jose.hernandez@ibero.mx</a:t>
            </a:r>
            <a:endParaRPr lang="es-MX" sz="2400" dirty="0"/>
          </a:p>
        </p:txBody>
      </p:sp>
    </p:spTree>
    <p:extLst>
      <p:ext uri="{BB962C8B-B14F-4D97-AF65-F5344CB8AC3E}">
        <p14:creationId xmlns:p14="http://schemas.microsoft.com/office/powerpoint/2010/main" val="2747906544"/>
      </p:ext>
    </p:extLst>
  </p:cSld>
  <p:clrMapOvr>
    <a:masterClrMapping/>
  </p:clrMapOvr>
</p:sld>
</file>

<file path=ppt/theme/theme1.xml><?xml version="1.0" encoding="utf-8"?>
<a:theme xmlns:a="http://schemas.openxmlformats.org/drawingml/2006/main" name="Espiral">
  <a:themeElements>
    <a:clrScheme name="Wisp">
      <a:dk1>
        <a:sysClr val="windowText" lastClr="000000"/>
      </a:dk1>
      <a:lt1>
        <a:sysClr val="window" lastClr="FFFFFF"/>
      </a:lt1>
      <a:dk2>
        <a:srgbClr val="766F54"/>
      </a:dk2>
      <a:lt2>
        <a:srgbClr val="E3EACF"/>
      </a:lt2>
      <a:accent1>
        <a:srgbClr val="A53010"/>
      </a:accent1>
      <a:accent2>
        <a:srgbClr val="DE7E18"/>
      </a:accent2>
      <a:accent3>
        <a:srgbClr val="9F8351"/>
      </a:accent3>
      <a:accent4>
        <a:srgbClr val="728653"/>
      </a:accent4>
      <a:accent5>
        <a:srgbClr val="92AA4C"/>
      </a:accent5>
      <a:accent6>
        <a:srgbClr val="6AAC91"/>
      </a:accent6>
      <a:hlink>
        <a:srgbClr val="FB4A18"/>
      </a:hlink>
      <a:folHlink>
        <a:srgbClr val="FB9318"/>
      </a:folHlink>
    </a:clrScheme>
    <a:fontScheme name="Wisp">
      <a:majorFont>
        <a:latin typeface="Century Gothic"/>
        <a:ea typeface=""/>
        <a:cs typeface=""/>
        <a:font script="Jpan" typeface="メイリオ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Century Gothic"/>
        <a:ea typeface=""/>
        <a:cs typeface=""/>
        <a:font script="Jpan" typeface="メイリオ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inorFont>
    </a:fontScheme>
    <a:fmtScheme name="Wisp">
      <a:fillStyleLst>
        <a:solidFill>
          <a:schemeClr val="phClr"/>
        </a:solidFill>
        <a:solidFill>
          <a:schemeClr val="phClr">
            <a:tint val="70000"/>
            <a:lumMod val="104000"/>
          </a:schemeClr>
        </a:solidFill>
        <a:gradFill rotWithShape="1">
          <a:gsLst>
            <a:gs pos="0">
              <a:schemeClr val="phClr">
                <a:tint val="96000"/>
                <a:lumMod val="104000"/>
              </a:schemeClr>
            </a:gs>
            <a:gs pos="100000">
              <a:schemeClr val="phClr">
                <a:shade val="98000"/>
                <a:lumMod val="94000"/>
              </a:schemeClr>
            </a:gs>
          </a:gsLst>
          <a:lin ang="5400000" scaled="0"/>
        </a:gradFill>
      </a:fillStyleLst>
      <a:lnStyleLst>
        <a:ln w="9525" cap="rnd" cmpd="sng" algn="ctr">
          <a:solidFill>
            <a:schemeClr val="phClr">
              <a:shade val="90000"/>
            </a:schemeClr>
          </a:solidFill>
          <a:prstDash val="solid"/>
        </a:ln>
        <a:ln w="15875" cap="rnd" cmpd="sng" algn="ctr">
          <a:solidFill>
            <a:schemeClr val="phClr"/>
          </a:solidFill>
          <a:prstDash val="solid"/>
        </a:ln>
        <a:ln w="22225" cap="rnd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25400" dir="5400000" rotWithShape="0">
              <a:srgbClr val="000000">
                <a:alpha val="25000"/>
              </a:srgbClr>
            </a:outerShdw>
          </a:effectLst>
        </a:effectStyle>
        <a:effectStyle>
          <a:effectLst>
            <a:outerShdw blurRad="50800" dist="38100" dir="5400000" rotWithShape="0">
              <a:srgbClr val="000000">
                <a:alpha val="60000"/>
              </a:srgbClr>
            </a:outerShdw>
          </a:effectLst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0000"/>
                <a:lumMod val="120000"/>
              </a:schemeClr>
            </a:gs>
            <a:gs pos="100000">
              <a:schemeClr val="phClr">
                <a:shade val="98000"/>
                <a:satMod val="120000"/>
                <a:lumMod val="98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0000"/>
                <a:satMod val="92000"/>
                <a:lumMod val="120000"/>
              </a:schemeClr>
            </a:gs>
            <a:gs pos="100000">
              <a:schemeClr val="phClr">
                <a:shade val="98000"/>
                <a:satMod val="120000"/>
                <a:lumMod val="98000"/>
              </a:schemeClr>
            </a:gs>
          </a:gsLst>
          <a:path path="circle">
            <a:fillToRect l="50000" t="50000" r="100000" b="10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xmlns="" name="Wisp" id="{7CB32D59-10C0-40DD-B7BD-2E94284A981C}" vid="{24B1A44C-C006-48B2-A4D7-E5549B3D8CD4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Wisp</Template>
  <TotalTime>9518</TotalTime>
  <Words>366</Words>
  <Application>Microsoft Office PowerPoint</Application>
  <PresentationFormat>Personalizado</PresentationFormat>
  <Paragraphs>96</Paragraphs>
  <Slides>11</Slides>
  <Notes>0</Notes>
  <HiddenSlides>0</HiddenSlides>
  <MMClips>0</MMClips>
  <ScaleCrop>false</ScaleCrop>
  <HeadingPairs>
    <vt:vector size="4" baseType="variant">
      <vt:variant>
        <vt:lpstr>Tema</vt:lpstr>
      </vt:variant>
      <vt:variant>
        <vt:i4>1</vt:i4>
      </vt:variant>
      <vt:variant>
        <vt:lpstr>Títulos de diapositiva</vt:lpstr>
      </vt:variant>
      <vt:variant>
        <vt:i4>11</vt:i4>
      </vt:variant>
    </vt:vector>
  </HeadingPairs>
  <TitlesOfParts>
    <vt:vector size="12" baseType="lpstr">
      <vt:lpstr>Espiral</vt:lpstr>
      <vt:lpstr>BYOD Y LAS APLIACIONES COMPARTIDAS DENTRO DE LA INSTITUCIÓN, LA EXPERIENCIA DE LA IBERO</vt:lpstr>
      <vt:lpstr>Inicio del proyecto</vt:lpstr>
      <vt:lpstr>Punto de partida</vt:lpstr>
      <vt:lpstr>¿Qué hacen nuestros usuarios?</vt:lpstr>
      <vt:lpstr>Infraestructura en Aulas</vt:lpstr>
      <vt:lpstr>Exoestructura en Aula</vt:lpstr>
      <vt:lpstr>El ecosistema Ibero</vt:lpstr>
      <vt:lpstr>Como usamos la virtualización</vt:lpstr>
      <vt:lpstr>Las ventajas de virtualizar aplicaciones</vt:lpstr>
      <vt:lpstr>Puntos clave</vt:lpstr>
      <vt:lpstr>Presentación de PowerPoint</vt:lpstr>
    </vt:vector>
  </TitlesOfParts>
  <Company>Universidad Iberoamericana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BYOD Y LAS APLIACIONES COMPARTIDAS DENTRO DE LA INSTITUCIÓN, LA EXPERIENCIA DE LA IBERO</dc:title>
  <dc:creator>Hernández Muñoz José Luis</dc:creator>
  <cp:lastModifiedBy>Carmenchu</cp:lastModifiedBy>
  <cp:revision>31</cp:revision>
  <dcterms:created xsi:type="dcterms:W3CDTF">2014-01-27T21:07:59Z</dcterms:created>
  <dcterms:modified xsi:type="dcterms:W3CDTF">2014-02-18T04:52:48Z</dcterms:modified>
</cp:coreProperties>
</file>